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09b63f78b4a4abf" /><Relationship Type="http://schemas.openxmlformats.org/officeDocument/2006/relationships/extended-properties" Target="/docProps/app.xml" Id="Rae06e34f785e4768" /><Relationship Type="http://schemas.openxmlformats.org/officeDocument/2006/relationships/officeDocument" Target="/ppt/presentation.xml" Id="R7f324fe94a2249fd" /></Relationships>
</file>

<file path=ppt/presentation.xml><?xml version="1.0" encoding="utf-8"?>
<p:presentation xmlns:p="http://schemas.openxmlformats.org/presentationml/2006/main">
  <p:sldMasterIdLst>
    <p:sldMasterId xmlns:r="http://schemas.openxmlformats.org/officeDocument/2006/relationships" id="2147483648" r:id="Rf29e4a8dea0d4c0d"/>
  </p:sldMasterIdLst>
  <p:notesMasterIdLst>
    <p:notesMasterId xmlns:r="http://schemas.openxmlformats.org/officeDocument/2006/relationships" r:id="R0c72d4f297084761"/>
  </p:notesMasterIdLst>
  <p:sldIdLst>
    <p:sldId xmlns:r="http://schemas.openxmlformats.org/officeDocument/2006/relationships" id="256" r:id="R0b7667bcdfff484f"/>
    <p:sldId xmlns:r="http://schemas.openxmlformats.org/officeDocument/2006/relationships" id="257" r:id="R7ef25e7773684cd8"/>
    <p:sldId xmlns:r="http://schemas.openxmlformats.org/officeDocument/2006/relationships" id="258" r:id="R01297cd71ce54f27"/>
    <p:sldId xmlns:r="http://schemas.openxmlformats.org/officeDocument/2006/relationships" id="259" r:id="R2450ecb998a84c06"/>
    <p:sldId xmlns:r="http://schemas.openxmlformats.org/officeDocument/2006/relationships" id="260" r:id="Rc6304dc5e0c8473b"/>
    <p:sldId xmlns:r="http://schemas.openxmlformats.org/officeDocument/2006/relationships" id="261" r:id="R3d239eaaba4a4f3c"/>
    <p:sldId xmlns:r="http://schemas.openxmlformats.org/officeDocument/2006/relationships" id="262" r:id="R8f48688dea4d449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0dcbb235d140eb" /><Relationship Type="http://schemas.openxmlformats.org/officeDocument/2006/relationships/slideMaster" Target="/ppt/slideMasters/slideMaster1.xml" Id="Rf29e4a8dea0d4c0d" /><Relationship Type="http://schemas.openxmlformats.org/officeDocument/2006/relationships/notesMaster" Target="/ppt/notesMasters/notesMaster1.xml" Id="R0c72d4f297084761" /><Relationship Type="http://schemas.openxmlformats.org/officeDocument/2006/relationships/presProps" Target="/ppt/presProps.xml" Id="R7b3a0dbf25c54c33" /><Relationship Type="http://schemas.openxmlformats.org/officeDocument/2006/relationships/tableStyles" Target="/ppt/tableStyles.xml" Id="R7aa148571891416d" /><Relationship Type="http://schemas.openxmlformats.org/officeDocument/2006/relationships/slide" Target="/ppt/slides/slide1.xml" Id="R0b7667bcdfff484f" /><Relationship Type="http://schemas.openxmlformats.org/officeDocument/2006/relationships/slide" Target="/ppt/slides/slide2.xml" Id="R7ef25e7773684cd8" /><Relationship Type="http://schemas.openxmlformats.org/officeDocument/2006/relationships/slide" Target="/ppt/slides/slide3.xml" Id="R01297cd71ce54f27" /><Relationship Type="http://schemas.openxmlformats.org/officeDocument/2006/relationships/slide" Target="/ppt/slides/slide4.xml" Id="R2450ecb998a84c06" /><Relationship Type="http://schemas.openxmlformats.org/officeDocument/2006/relationships/slide" Target="/ppt/slides/slide5.xml" Id="Rc6304dc5e0c8473b" /><Relationship Type="http://schemas.openxmlformats.org/officeDocument/2006/relationships/slide" Target="/ppt/slides/slide6.xml" Id="R3d239eaaba4a4f3c" /><Relationship Type="http://schemas.openxmlformats.org/officeDocument/2006/relationships/slide" Target="/ppt/slides/slide7.xml" Id="R8f48688dea4d449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ddec0b68774a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da5599abdb4ad5" /><Relationship Type="http://schemas.openxmlformats.org/officeDocument/2006/relationships/notesMaster" Target="/ppt/notesMasters/notesMaster1.xml" Id="R7cdc097a6bb3471a" /></Relationships>
</file>

<file path=ppt/notesSlides/_rels/notesSlide2.xml.rels>&#65279;<?xml version="1.0" encoding="utf-8"?><Relationships xmlns="http://schemas.openxmlformats.org/package/2006/relationships"><Relationship Type="http://schemas.openxmlformats.org/officeDocument/2006/relationships/slide" Target="/ppt/slides/slide2.xml" Id="R30d9b100a67243a8" /><Relationship Type="http://schemas.openxmlformats.org/officeDocument/2006/relationships/notesMaster" Target="/ppt/notesMasters/notesMaster1.xml" Id="R2843c8bc5d3c43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c86986d32d454c" /><Relationship Type="http://schemas.openxmlformats.org/officeDocument/2006/relationships/notesMaster" Target="/ppt/notesMasters/notesMaster1.xml" Id="Ra822a1454d1e4d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23cb95e7bc4ef0" /><Relationship Type="http://schemas.openxmlformats.org/officeDocument/2006/relationships/notesMaster" Target="/ppt/notesMasters/notesMaster1.xml" Id="R539c9e8099674f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10ca498d3a4019" /><Relationship Type="http://schemas.openxmlformats.org/officeDocument/2006/relationships/notesMaster" Target="/ppt/notesMasters/notesMaster1.xml" Id="R7d9dd34c5d63446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11450d68b34159" /><Relationship Type="http://schemas.openxmlformats.org/officeDocument/2006/relationships/notesMaster" Target="/ppt/notesMasters/notesMaster1.xml" Id="Rf8a1bc48aebb45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75349e0453f44428" /><Relationship Type="http://schemas.openxmlformats.org/officeDocument/2006/relationships/notesMaster" Target="/ppt/notesMasters/notesMaster1.xml" Id="R633208fb4c6049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Présentation professionnelle de Rocco de Filippis, MD, PhD, MSc. La pratique clinique depuis 2005 est documentée dans le CV institutionnel. Les diplômes et l’identité professionnelle correspondent aux informations fournies. Le portrait provient du portfolio d’origine.</a:t>
            </a:r>
          </a:p>
          <a:p xmlns:a="http://schemas.openxmlformats.org/drawingml/2006/main">
            <a:r>
              <a:t/>
            </a:r>
          </a:p>
          <a:p xmlns:a="http://schemas.openxmlformats.org/drawingml/2006/main">
            <a:r>
              <a:t>Sources et références :</a:t>
            </a:r>
          </a:p>
          <a:p xmlns:a="http://schemas.openxmlformats.org/drawingml/2006/main">
            <a:r>
              <a:t>https://secure-portfolio-hub.emergent.host/</a:t>
            </a:r>
          </a:p>
          <a:p xmlns:a="http://schemas.openxmlformats.org/drawingml/2006/main">
            <a:r>
              <a:t>https://www.istitutodipsicopatologia.it/wp-content/uploads/2023/01/Cv-Rocco-de-Filippis-Istituto-di-Psicopatologia.pdf</a:t>
            </a:r>
          </a:p>
          <a:p xmlns:a="http://schemas.openxmlformats.org/drawingml/2006/main">
            <a:r>
              <a:t>https://customer-assets-wrfwihn1.emergentagent.net/job_secure-portfolio-hub/artifacts/uocn6lfk_Email_Photo.png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 CV fourni, daté en interne du 3 octobre 2026, comporte 154 références dans sa bibliographie principale. Celle-ci inclut des articles, des communications, des chapitres et un texte sous presse. Au moins huit titres de la liste des textes acceptés figurent aussi dans cette bibliographie. Le PDF nomme dix titres acceptés et 33 en cours d’évaluation. Les totaux actualisés communiqués le 4 novembre 2026 sont de 11 textes acceptés mais non encore publiés et 35 en cours d’évaluation, soit 46 manuscrits. Un titre accepté et deux titres en évaluation restent à fournir. Il ne faut ni interpréter 154 comme un total d’articles publiés distincts, ni lui ajouter 46 sans réconciliation. Le chiffre historique de plus de 4 549 citations du portfolio d’origine reste non réconcilié et ne constitue pas un total bibliométrique actuel vérifié.</a:t>
            </a:r>
          </a:p>
          <a:p xmlns:a="http://schemas.openxmlformats.org/drawingml/2006/main">
            <a:r>
              <a:t/>
            </a:r>
          </a:p>
          <a:p xmlns:a="http://schemas.openxmlformats.org/drawingml/2006/main">
            <a:r>
              <a:t>Sources et références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 CV fourni mentionne un poste de psychiatre au Centre Hospitalier du Gers depuis septembre 2026. Il s’agit d’une information du CV et non d’une confirmation indépendante de l’emploi actuel. Le CV institutionnel documente une pratique clinique depuis 2005, des expertises psychiatriques judiciaires depuis 2012 et un enseignement de psychopathologie médico-légale à l’Università Cattolica del Sacro Cuore depuis 2016. Ces dates décrivent le parcours documenté et ne constituent pas une nouvelle vérification des fonctions actuelles. Les domaines cités comprennent la dépression résistante et les troubles bipolaires.</a:t>
            </a:r>
          </a:p>
          <a:p xmlns:a="http://schemas.openxmlformats.org/drawingml/2006/main">
            <a:r>
              <a:t/>
            </a:r>
          </a:p>
          <a:p xmlns:a="http://schemas.openxmlformats.org/drawingml/2006/main">
            <a:r>
              <a:t>Sources et références :</a:t>
            </a:r>
          </a:p>
          <a:p xmlns:a="http://schemas.openxmlformats.org/drawingml/2006/main">
            <a:r>
              <a:t>https://www.istitutodipsicopatologia.it/wp-content/uploads/2023/01/Cv-Rocco-de-Filippis-Istituto-di-Psicopatologia.pdf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Cette sélection présente des revues ayant publié des travaux attribués à Rocco de Filippis dans le CV fourni et dans les notices appariées. Elle ne revendique ni classement des revues ni recommandation institutionnelle. Les revues sur les troubles de l’humeur figurent dans World Journal of Psychiatry et Acta Psychiatrica Scandinavica. Les essais sur les addictions sont répertoriés aux entrées 7 et 10 du CV. Les travaux sur l’analyse en santé mentale et la gouvernance de l’IA correspondent aux notices des éditeurs citées ci-dessous.</a:t>
            </a:r>
          </a:p>
          <a:p xmlns:a="http://schemas.openxmlformats.org/drawingml/2006/main">
            <a:r>
              <a:t/>
            </a:r>
          </a:p>
          <a:p xmlns:a="http://schemas.openxmlformats.org/drawingml/2006/main">
            <a:r>
              <a:t>Sources et références :</a:t>
            </a:r>
          </a:p>
          <a:p xmlns:a="http://schemas.openxmlformats.org/drawingml/2006/main">
            <a:r>
              <a:t>https://www.wjgnet.com/2220-3206/full/v5/i3/330.htm</a:t>
            </a:r>
          </a:p>
          <a:p xmlns:a="http://schemas.openxmlformats.org/drawingml/2006/main">
            <a:r>
              <a:t>https://doi.org/10.1111/acps.13055</a:t>
            </a:r>
          </a:p>
          <a:p xmlns:a="http://schemas.openxmlformats.org/drawingml/2006/main">
            <a:r>
              <a:t>https://link.springer.com/article/10.1007/s44163-024-00169-6</a:t>
            </a:r>
          </a:p>
          <a:p xmlns:a="http://schemas.openxmlformats.org/drawingml/2006/main">
            <a:r>
              <a:t>https://www.italianjournalofpsychiatry.it/article/view/543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Relevés Google Scholar consultés directement sur l’ordinateur autorisé le 4 novembre 2026. Revue sur la dépression résistante (2015) : 139 citations, groupe 16831618984242912766. Revue et méta-analyse sur le pramipexole (2019) : 105, groupe 15045476110304454609. Article sur le stress étudiant (2024) : 37 dans la recherche et 36 dans la fiche détaillée, groupe 5847105774365037686. Une autre fiche de cet article affichait 7 citations, non ajoutées en raison du risque de recoupement. Le total de 153 affiché sur le profil d’Abdullah Al Foysal ne concerne pas Rocco. Revue en pratique courante (2023) : 40, groupe 16820473914951553317. Essai sur le sevrage alcoolique (2010) : 123, groupe 13591158276080587151. Essai prégabaline contre naltrexone (2010) : 119, groupe 1192308573639467313. Les chiffres sont des relevés par article, sans somme ni classement indépendant. Les comparaisons éditeur ou Crossref étaient de 86 pour la revue sur la dépression résistante, 72 pour la revue Acta, 24 pour Life et 25 pour le stress étudiant. Les couvertures diffèrent selon les plateformes. Aucun total de carrière ni indice h propre à Rocco n’a été vérifié. Les citations ne certifient pas la qualité d’une étude.</a:t>
            </a:r>
          </a:p>
          <a:p xmlns:a="http://schemas.openxmlformats.org/drawingml/2006/main">
            <a:r>
              <a:t/>
            </a:r>
          </a:p>
          <a:p xmlns:a="http://schemas.openxmlformats.org/drawingml/2006/main">
            <a:r>
              <a:t>Sources et références :</a:t>
            </a:r>
          </a:p>
          <a:p xmlns:a="http://schemas.openxmlformats.org/drawingml/2006/main">
            <a:r>
              <a:t>https://scholar.google.com/scholar?hl=en&amp;q=%22Rocco+de+Filippis%22</a:t>
            </a:r>
          </a:p>
          <a:p xmlns:a="http://schemas.openxmlformats.org/drawingml/2006/main">
            <a:r>
              <a:t>https://scholar.google.com/citations?view_op=view_citation&amp;hl=en&amp;user=cQ_zolQAAAAJ&amp;citation_for_view=cQ_zolQAAAAJ:Se3iqnhoufwC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Orientations de recherche étayées par les notices des éditeurs, sans affirmation de validation clinique ni de système d’aide à la décision déployé. L’étude de 2026 intitulée « Cross-Population Transfer Learning for Antidepressant Treatment Response Prediction: A SHAP-Based Explainability Approach Using Synthetic Multi-Ethnic Data », par Rocco de Filippis et Abdullah Al Foysal, utilise explicitement des données synthétiques et prévoit une validation ultérieure en conditions réelles. Le portfolio mentionne aussi une étude multimodale sur des données synthétiques d’IRM fonctionnelle, de génomique et de clinique pour la prédiction de la dépression résistante.</a:t>
            </a:r>
          </a:p>
          <a:p xmlns:a="http://schemas.openxmlformats.org/drawingml/2006/main">
            <a:r>
              <a:t/>
            </a:r>
          </a:p>
          <a:p xmlns:a="http://schemas.openxmlformats.org/drawingml/2006/main">
            <a:r>
              <a:t>Sources et références :</a:t>
            </a:r>
          </a:p>
          <a:p xmlns:a="http://schemas.openxmlformats.org/drawingml/2006/main">
            <a:r>
              <a:t>https://scirp.org/journal/paperinformation?paperid=148764</a:t>
            </a:r>
          </a:p>
          <a:p xmlns:a="http://schemas.openxmlformats.org/drawingml/2006/main">
            <a:r>
              <a:t>https://link.springer.com/article/10.1007/s44163-024-00169-6</a:t>
            </a:r>
          </a:p>
          <a:p xmlns:a="http://schemas.openxmlformats.org/drawingml/2006/main">
            <a:r>
              <a:t>https://secure-portfolio-hub.emergent.host/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Coordonnées et pays d’activité rapportés dans le portfolio personnel. ResearchGate, PubMed et dblp comportent des publications attribuées à Rocco de Filippis. Il ne s’agit pas d’une liste complète ou réconciliée de sa production scientifique.</a:t>
            </a:r>
          </a:p>
          <a:p xmlns:a="http://schemas.openxmlformats.org/drawingml/2006/main">
            <a:r>
              <a:t/>
            </a:r>
          </a:p>
          <a:p xmlns:a="http://schemas.openxmlformats.org/drawingml/2006/main">
            <a:r>
              <a:t>Sources et références :</a:t>
            </a:r>
          </a:p>
          <a:p xmlns:a="http://schemas.openxmlformats.org/drawingml/2006/main">
            <a:r>
              <a:t>https://secure-portfolio-hub.emergent.host/</a:t>
            </a:r>
          </a:p>
          <a:p xmlns:a="http://schemas.openxmlformats.org/drawingml/2006/main">
            <a:r>
              <a:t>https://www.researchgate.net/profile/Rocco-De-Filippis</a:t>
            </a:r>
          </a:p>
          <a:p xmlns:a="http://schemas.openxmlformats.org/drawingml/2006/main">
            <a:r>
              <a:t>https://dblp.org/pid/386/5286.html</a:t>
            </a:r>
          </a:p>
          <a:p xmlns:a="http://schemas.openxmlformats.org/drawingml/2006/main">
            <a:r>
              <a:t>https://pubmed.ncbi.nlm.nih.gov/26425446/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bef47da3454b8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360902a1ec74db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161645665c44a2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8e77aacf43e489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8da9548d40d400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90f4405fe22469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90074A-0FB7-411D-8384-652C9C68EF0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DF2F47-4F28-496C-AF76-04E1A0F23BE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10CF978-5119-4D24-B654-5D99FBE93A6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24A334B-C1CE-4C44-AF32-986686AA30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BAD03E2-8B97-4EB9-91A1-592DD62C10F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E33C86D-47F5-406A-A677-802FB55CA38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195EB3-4C86-4209-9552-1D5AD42A683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E0BB5D-9256-4641-BBE4-AF7E7EC8C30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129CBB-3F28-433A-B7CE-36B908B961E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012859-041A-49E9-B4E7-29C897ABD22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e8a5916d1f64a12" /><Relationship Type="http://schemas.openxmlformats.org/officeDocument/2006/relationships/slideLayout" Target="/ppt/slideLayouts/slideLayout1.xml" Id="Rbb0bd72bc33e4bdc" /><Relationship Type="http://schemas.openxmlformats.org/officeDocument/2006/relationships/slideLayout" Target="/ppt/slideLayouts/slideLayout2.xml" Id="R048ad23574664dc7" /><Relationship Type="http://schemas.openxmlformats.org/officeDocument/2006/relationships/slideLayout" Target="/ppt/slideLayouts/slideLayout3.xml" Id="R5c3f8b453f474ad4" /><Relationship Type="http://schemas.openxmlformats.org/officeDocument/2006/relationships/slideLayout" Target="/ppt/slideLayouts/slideLayout4.xml" Id="Rcb13fe7195714f52" /><Relationship Type="http://schemas.openxmlformats.org/officeDocument/2006/relationships/slideLayout" Target="/ppt/slideLayouts/slideLayout5.xml" Id="R09b9ffbcceaa4655" /><Relationship Type="http://schemas.openxmlformats.org/officeDocument/2006/relationships/slideLayout" Target="/ppt/slideLayouts/slideLayout6.xml" Id="R46749d2c061a42d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0bd72bc33e4bdc"/>
    <p:sldLayoutId xmlns:r="http://schemas.openxmlformats.org/officeDocument/2006/relationships" id="2147483650" r:id="R048ad23574664dc7"/>
    <p:sldLayoutId xmlns:r="http://schemas.openxmlformats.org/officeDocument/2006/relationships" id="2147483651" r:id="R5c3f8b453f474ad4"/>
    <p:sldLayoutId xmlns:r="http://schemas.openxmlformats.org/officeDocument/2006/relationships" id="2147483652" r:id="Rcb13fe7195714f52"/>
    <p:sldLayoutId xmlns:r="http://schemas.openxmlformats.org/officeDocument/2006/relationships" id="2147483653" r:id="R09b9ffbcceaa4655"/>
    <p:sldLayoutId xmlns:r="http://schemas.openxmlformats.org/officeDocument/2006/relationships" id="2147483654" r:id="R46749d2c061a42d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3ad9ef802674af9" /><Relationship Type="http://schemas.openxmlformats.org/officeDocument/2006/relationships/image" Target="/ppt/media/image.png" Id="R6d350b828f4049fd" /><Relationship Type="http://schemas.openxmlformats.org/officeDocument/2006/relationships/notesSlide" Target="/ppt/notesSlides/notesSlide1.xml" Id="Rddee7e3379844e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178f3b09a024b4d" /><Relationship Type="http://schemas.openxmlformats.org/officeDocument/2006/relationships/notesSlide" Target="/ppt/notesSlides/notesSlide2.xml" Id="R7a7df911d99243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75641100d434d96" /><Relationship Type="http://schemas.openxmlformats.org/officeDocument/2006/relationships/notesSlide" Target="/ppt/notesSlides/notesSlide3.xml" Id="R6773eefcbff548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1a5f05213ba4066" /><Relationship Type="http://schemas.openxmlformats.org/officeDocument/2006/relationships/notesSlide" Target="/ppt/notesSlides/notesSlide4.xml" Id="R0115bd20f90440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38645cc270b4410" /><Relationship Type="http://schemas.openxmlformats.org/officeDocument/2006/relationships/notesSlide" Target="/ppt/notesSlides/notesSlide5.xml" Id="R851ece9697184d7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f3fd76c85cd461b" /><Relationship Type="http://schemas.openxmlformats.org/officeDocument/2006/relationships/notesSlide" Target="/ppt/notesSlides/notesSlide6.xml" Id="Rc6be9d1e5a734b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8ac220b77c74c5e" /><Relationship Type="http://schemas.openxmlformats.org/officeDocument/2006/relationships/notesSlide" Target="/ppt/notesSlides/notesSlide7.xml" Id="R26bef0cccf4c440d" /></Relationships>
</file>

<file path=ppt/slides/slide1.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E0DA938-AB8D-48DB-ACCF-75594CA2AA54}"/>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2" name="text-1">
            <a:extLst xmlns:a="http://schemas.openxmlformats.org/drawingml/2006/main">
              <a:ext uri="{FF2B5EF4-FFF2-40B4-BE49-F238E27FC236}">
                <a16:creationId xmlns:a16="http://schemas.microsoft.com/office/drawing/2014/main" id="{461B4884-492D-424F-B862-4821810B0514}"/>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Pratique clinique depuis 2005</a:t>
            </a:r>
          </a:p>
        </p:txBody>
      </p:sp>
      <p:sp>
        <p:nvSpPr>
          <p:cNvPr id="3" name="text-2">
            <a:extLst xmlns:a="http://schemas.openxmlformats.org/drawingml/2006/main">
              <a:ext uri="{FF2B5EF4-FFF2-40B4-BE49-F238E27FC236}">
                <a16:creationId xmlns:a16="http://schemas.microsoft.com/office/drawing/2014/main" id="{7D6562BF-BE19-4554-A82C-EF3DC647B6C0}"/>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01</a:t>
            </a:r>
          </a:p>
        </p:txBody>
      </p:sp>
      <p:sp>
        <p:nvSpPr>
          <p:cNvPr id="4" name="text-3">
            <a:extLst xmlns:a="http://schemas.openxmlformats.org/drawingml/2006/main">
              <a:ext uri="{FF2B5EF4-FFF2-40B4-BE49-F238E27FC236}">
                <a16:creationId xmlns:a16="http://schemas.microsoft.com/office/drawing/2014/main" id="{BAEEE49C-1512-4291-B62E-B5144AB6F7E2}"/>
              </a:ext>
            </a:extLst>
          </p:cNvPr>
          <p:cNvSpPr>
            <a:spLocks xmlns:a="http://schemas.openxmlformats.org/drawingml/2006/main" noGrp="1"/>
          </p:cNvSpPr>
          <p:nvPr/>
        </p:nvSpPr>
        <p:spPr>
          <a:xfrm xmlns:a="http://schemas.openxmlformats.org/drawingml/2006/main">
            <a:off x="609600" y="400050"/>
            <a:ext cx="1428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06B72"/>
                </a:solidFill>
                <a:latin typeface="Nimbus Sans"/>
                <a:ea typeface="Nimbus Sans"/>
                <a:cs typeface="Nimbus Sans"/>
              </a:defRPr>
            </a:defPPr>
            <a:lvl1pPr>
              <a:buNone/>
              <a:defRPr sz="3600" b="1">
                <a:solidFill>
                  <a:srgbClr val="F06B72"/>
                </a:solidFill>
                <a:latin typeface="Nimbus Sans"/>
                <a:ea typeface="Nimbus Sans"/>
                <a:cs typeface="Nimbus Sans"/>
              </a:defRPr>
            </a:lvl1pPr>
            <a:lvl2pPr>
              <a:buNone/>
              <a:defRPr sz="3600" b="1">
                <a:solidFill>
                  <a:srgbClr val="F06B72"/>
                </a:solidFill>
                <a:latin typeface="Nimbus Sans"/>
                <a:ea typeface="Nimbus Sans"/>
                <a:cs typeface="Nimbus Sans"/>
              </a:defRPr>
            </a:lvl2pPr>
            <a:lvl3pPr>
              <a:buNone/>
              <a:defRPr sz="3600" b="1">
                <a:solidFill>
                  <a:srgbClr val="F06B72"/>
                </a:solidFill>
                <a:latin typeface="Nimbus Sans"/>
                <a:ea typeface="Nimbus Sans"/>
                <a:cs typeface="Nimbus Sans"/>
              </a:defRPr>
            </a:lvl3pPr>
            <a:lvl4pPr>
              <a:buNone/>
              <a:defRPr sz="3600" b="1">
                <a:solidFill>
                  <a:srgbClr val="F06B72"/>
                </a:solidFill>
                <a:latin typeface="Nimbus Sans"/>
                <a:ea typeface="Nimbus Sans"/>
                <a:cs typeface="Nimbus Sans"/>
              </a:defRPr>
            </a:lvl4pPr>
            <a:lvl5pPr>
              <a:buNone/>
              <a:defRPr sz="3600" b="1">
                <a:solidFill>
                  <a:srgbClr val="F06B72"/>
                </a:solidFill>
                <a:latin typeface="Nimbus Sans"/>
                <a:ea typeface="Nimbus Sans"/>
                <a:cs typeface="Nimbus Sans"/>
              </a:defRPr>
            </a:lvl5pPr>
            <a:lvl6pPr>
              <a:buNone/>
              <a:defRPr sz="3600" b="1">
                <a:solidFill>
                  <a:srgbClr val="F06B72"/>
                </a:solidFill>
                <a:latin typeface="Nimbus Sans"/>
                <a:ea typeface="Nimbus Sans"/>
                <a:cs typeface="Nimbus Sans"/>
              </a:defRPr>
            </a:lvl6pPr>
            <a:lvl7pPr>
              <a:buNone/>
              <a:defRPr sz="3600" b="1">
                <a:solidFill>
                  <a:srgbClr val="F06B72"/>
                </a:solidFill>
                <a:latin typeface="Nimbus Sans"/>
                <a:ea typeface="Nimbus Sans"/>
                <a:cs typeface="Nimbus Sans"/>
              </a:defRPr>
            </a:lvl7pPr>
            <a:lvl8pPr>
              <a:buNone/>
              <a:defRPr sz="3600" b="1">
                <a:solidFill>
                  <a:srgbClr val="F06B72"/>
                </a:solidFill>
                <a:latin typeface="Nimbus Sans"/>
                <a:ea typeface="Nimbus Sans"/>
                <a:cs typeface="Nimbus Sans"/>
              </a:defRPr>
            </a:lvl8pPr>
            <a:lvl9pPr>
              <a:buNone/>
              <a:defRPr sz="3600" b="1">
                <a:solidFill>
                  <a:srgbClr val="F06B72"/>
                </a:solidFill>
                <a:latin typeface="Nimbus Sans"/>
                <a:ea typeface="Nimbus Sans"/>
                <a:cs typeface="Nimbus Sans"/>
              </a:defRPr>
            </a:lvl9pPr>
          </a:lstStyle>
          <a:p xmlns:a="http://schemas.openxmlformats.org/drawingml/2006/main">
            <a:pPr>
              <a:buNone/>
              <a:defRPr sz="3600" b="1">
                <a:solidFill>
                  <a:srgbClr val="F06B72"/>
                </a:solidFill>
                <a:latin typeface="Nimbus Sans"/>
                <a:ea typeface="Nimbus Sans"/>
                <a:cs typeface="Nimbus Sans"/>
              </a:defRPr>
            </a:pPr>
            <a:r>
              <a:rPr sz="3600" b="1">
                <a:solidFill>
                  <a:srgbClr val="F06B72"/>
                </a:solidFill>
                <a:latin typeface="Nimbus Sans"/>
                <a:ea typeface="Nimbus Sans"/>
                <a:cs typeface="Nimbus Sans"/>
              </a:rPr>
              <a:t>RDF</a:t>
            </a:r>
          </a:p>
        </p:txBody>
      </p:sp>
      <p:sp>
        <p:nvSpPr>
          <p:cNvPr id="5" name="text-4">
            <a:extLst xmlns:a="http://schemas.openxmlformats.org/drawingml/2006/main">
              <a:ext uri="{FF2B5EF4-FFF2-40B4-BE49-F238E27FC236}">
                <a16:creationId xmlns:a16="http://schemas.microsoft.com/office/drawing/2014/main" id="{FEDF4250-6309-4916-A4ED-01A86EFE64C6}"/>
              </a:ext>
            </a:extLst>
          </p:cNvPr>
          <p:cNvSpPr>
            <a:spLocks xmlns:a="http://schemas.openxmlformats.org/drawingml/2006/main" noGrp="1"/>
          </p:cNvSpPr>
          <p:nvPr/>
        </p:nvSpPr>
        <p:spPr>
          <a:xfrm xmlns:a="http://schemas.openxmlformats.org/drawingml/2006/main">
            <a:off x="609600" y="1095375"/>
            <a:ext cx="6286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F06B72"/>
                </a:solidFill>
                <a:latin typeface="Nimbus Sans"/>
                <a:ea typeface="Nimbus Sans"/>
                <a:cs typeface="Nimbus Sans"/>
              </a:defRPr>
            </a:defPPr>
            <a:lvl1pPr>
              <a:buNone/>
              <a:defRPr sz="1725" b="1">
                <a:solidFill>
                  <a:srgbClr val="F06B72"/>
                </a:solidFill>
                <a:latin typeface="Nimbus Sans"/>
                <a:ea typeface="Nimbus Sans"/>
                <a:cs typeface="Nimbus Sans"/>
              </a:defRPr>
            </a:lvl1pPr>
            <a:lvl2pPr>
              <a:buNone/>
              <a:defRPr sz="1725" b="1">
                <a:solidFill>
                  <a:srgbClr val="F06B72"/>
                </a:solidFill>
                <a:latin typeface="Nimbus Sans"/>
                <a:ea typeface="Nimbus Sans"/>
                <a:cs typeface="Nimbus Sans"/>
              </a:defRPr>
            </a:lvl2pPr>
            <a:lvl3pPr>
              <a:buNone/>
              <a:defRPr sz="1725" b="1">
                <a:solidFill>
                  <a:srgbClr val="F06B72"/>
                </a:solidFill>
                <a:latin typeface="Nimbus Sans"/>
                <a:ea typeface="Nimbus Sans"/>
                <a:cs typeface="Nimbus Sans"/>
              </a:defRPr>
            </a:lvl3pPr>
            <a:lvl4pPr>
              <a:buNone/>
              <a:defRPr sz="1725" b="1">
                <a:solidFill>
                  <a:srgbClr val="F06B72"/>
                </a:solidFill>
                <a:latin typeface="Nimbus Sans"/>
                <a:ea typeface="Nimbus Sans"/>
                <a:cs typeface="Nimbus Sans"/>
              </a:defRPr>
            </a:lvl4pPr>
            <a:lvl5pPr>
              <a:buNone/>
              <a:defRPr sz="1725" b="1">
                <a:solidFill>
                  <a:srgbClr val="F06B72"/>
                </a:solidFill>
                <a:latin typeface="Nimbus Sans"/>
                <a:ea typeface="Nimbus Sans"/>
                <a:cs typeface="Nimbus Sans"/>
              </a:defRPr>
            </a:lvl5pPr>
            <a:lvl6pPr>
              <a:buNone/>
              <a:defRPr sz="1725" b="1">
                <a:solidFill>
                  <a:srgbClr val="F06B72"/>
                </a:solidFill>
                <a:latin typeface="Nimbus Sans"/>
                <a:ea typeface="Nimbus Sans"/>
                <a:cs typeface="Nimbus Sans"/>
              </a:defRPr>
            </a:lvl6pPr>
            <a:lvl7pPr>
              <a:buNone/>
              <a:defRPr sz="1725" b="1">
                <a:solidFill>
                  <a:srgbClr val="F06B72"/>
                </a:solidFill>
                <a:latin typeface="Nimbus Sans"/>
                <a:ea typeface="Nimbus Sans"/>
                <a:cs typeface="Nimbus Sans"/>
              </a:defRPr>
            </a:lvl7pPr>
            <a:lvl8pPr>
              <a:buNone/>
              <a:defRPr sz="1725" b="1">
                <a:solidFill>
                  <a:srgbClr val="F06B72"/>
                </a:solidFill>
                <a:latin typeface="Nimbus Sans"/>
                <a:ea typeface="Nimbus Sans"/>
                <a:cs typeface="Nimbus Sans"/>
              </a:defRPr>
            </a:lvl8pPr>
            <a:lvl9pPr>
              <a:buNone/>
              <a:defRPr sz="1725" b="1">
                <a:solidFill>
                  <a:srgbClr val="F06B72"/>
                </a:solidFill>
                <a:latin typeface="Nimbus Sans"/>
                <a:ea typeface="Nimbus Sans"/>
                <a:cs typeface="Nimbus Sans"/>
              </a:defRPr>
            </a:lvl9pPr>
          </a:lstStyle>
          <a:p xmlns:a="http://schemas.openxmlformats.org/drawingml/2006/main">
            <a:pPr>
              <a:buNone/>
              <a:defRPr sz="1725" b="1">
                <a:solidFill>
                  <a:srgbClr val="F06B72"/>
                </a:solidFill>
                <a:latin typeface="Nimbus Sans"/>
                <a:ea typeface="Nimbus Sans"/>
                <a:cs typeface="Nimbus Sans"/>
              </a:defRPr>
            </a:pPr>
            <a:r>
              <a:rPr sz="1725" b="1">
                <a:solidFill>
                  <a:srgbClr val="F06B72"/>
                </a:solidFill>
                <a:latin typeface="Nimbus Sans"/>
                <a:ea typeface="Nimbus Sans"/>
                <a:cs typeface="Nimbus Sans"/>
              </a:rPr>
              <a:t>PORTFOLIO PROFESSIONNEL</a:t>
            </a:r>
          </a:p>
        </p:txBody>
      </p:sp>
      <p:sp>
        <p:nvSpPr>
          <p:cNvPr id="6" name="text-5">
            <a:extLst xmlns:a="http://schemas.openxmlformats.org/drawingml/2006/main">
              <a:ext uri="{FF2B5EF4-FFF2-40B4-BE49-F238E27FC236}">
                <a16:creationId xmlns:a16="http://schemas.microsoft.com/office/drawing/2014/main" id="{675EC5D8-2320-426B-8835-263ACA87C33F}"/>
              </a:ext>
            </a:extLst>
          </p:cNvPr>
          <p:cNvSpPr>
            <a:spLocks xmlns:a="http://schemas.openxmlformats.org/drawingml/2006/main" noGrp="1"/>
          </p:cNvSpPr>
          <p:nvPr/>
        </p:nvSpPr>
        <p:spPr>
          <a:xfrm xmlns:a="http://schemas.openxmlformats.org/drawingml/2006/main">
            <a:off x="609600" y="1809750"/>
            <a:ext cx="64770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5700" b="1">
                <a:solidFill>
                  <a:srgbClr val="FAFAFA"/>
                </a:solidFill>
                <a:latin typeface="Nimbus Sans"/>
                <a:ea typeface="Nimbus Sans"/>
                <a:cs typeface="Nimbus Sans"/>
              </a:defRPr>
            </a:defPPr>
            <a:lvl1pPr>
              <a:buNone/>
              <a:defRPr sz="5700" b="1">
                <a:solidFill>
                  <a:srgbClr val="FAFAFA"/>
                </a:solidFill>
                <a:latin typeface="Nimbus Sans"/>
                <a:ea typeface="Nimbus Sans"/>
                <a:cs typeface="Nimbus Sans"/>
              </a:defRPr>
            </a:lvl1pPr>
            <a:lvl2pPr>
              <a:buNone/>
              <a:defRPr sz="5700" b="1">
                <a:solidFill>
                  <a:srgbClr val="FAFAFA"/>
                </a:solidFill>
                <a:latin typeface="Nimbus Sans"/>
                <a:ea typeface="Nimbus Sans"/>
                <a:cs typeface="Nimbus Sans"/>
              </a:defRPr>
            </a:lvl2pPr>
            <a:lvl3pPr>
              <a:buNone/>
              <a:defRPr sz="5700" b="1">
                <a:solidFill>
                  <a:srgbClr val="FAFAFA"/>
                </a:solidFill>
                <a:latin typeface="Nimbus Sans"/>
                <a:ea typeface="Nimbus Sans"/>
                <a:cs typeface="Nimbus Sans"/>
              </a:defRPr>
            </a:lvl3pPr>
            <a:lvl4pPr>
              <a:buNone/>
              <a:defRPr sz="5700" b="1">
                <a:solidFill>
                  <a:srgbClr val="FAFAFA"/>
                </a:solidFill>
                <a:latin typeface="Nimbus Sans"/>
                <a:ea typeface="Nimbus Sans"/>
                <a:cs typeface="Nimbus Sans"/>
              </a:defRPr>
            </a:lvl4pPr>
            <a:lvl5pPr>
              <a:buNone/>
              <a:defRPr sz="5700" b="1">
                <a:solidFill>
                  <a:srgbClr val="FAFAFA"/>
                </a:solidFill>
                <a:latin typeface="Nimbus Sans"/>
                <a:ea typeface="Nimbus Sans"/>
                <a:cs typeface="Nimbus Sans"/>
              </a:defRPr>
            </a:lvl5pPr>
            <a:lvl6pPr>
              <a:buNone/>
              <a:defRPr sz="5700" b="1">
                <a:solidFill>
                  <a:srgbClr val="FAFAFA"/>
                </a:solidFill>
                <a:latin typeface="Nimbus Sans"/>
                <a:ea typeface="Nimbus Sans"/>
                <a:cs typeface="Nimbus Sans"/>
              </a:defRPr>
            </a:lvl6pPr>
            <a:lvl7pPr>
              <a:buNone/>
              <a:defRPr sz="5700" b="1">
                <a:solidFill>
                  <a:srgbClr val="FAFAFA"/>
                </a:solidFill>
                <a:latin typeface="Nimbus Sans"/>
                <a:ea typeface="Nimbus Sans"/>
                <a:cs typeface="Nimbus Sans"/>
              </a:defRPr>
            </a:lvl7pPr>
            <a:lvl8pPr>
              <a:buNone/>
              <a:defRPr sz="5700" b="1">
                <a:solidFill>
                  <a:srgbClr val="FAFAFA"/>
                </a:solidFill>
                <a:latin typeface="Nimbus Sans"/>
                <a:ea typeface="Nimbus Sans"/>
                <a:cs typeface="Nimbus Sans"/>
              </a:defRPr>
            </a:lvl8pPr>
            <a:lvl9pPr>
              <a:buNone/>
              <a:defRPr sz="5700" b="1">
                <a:solidFill>
                  <a:srgbClr val="FAFAFA"/>
                </a:solidFill>
                <a:latin typeface="Nimbus Sans"/>
                <a:ea typeface="Nimbus Sans"/>
                <a:cs typeface="Nimbus Sans"/>
              </a:defRPr>
            </a:lvl9pPr>
          </a:lstStyle>
          <a:p xmlns:a="http://schemas.openxmlformats.org/drawingml/2006/main">
            <a:pPr>
              <a:buNone/>
              <a:defRPr sz="5700" b="1">
                <a:solidFill>
                  <a:srgbClr val="FAFAFA"/>
                </a:solidFill>
                <a:latin typeface="Nimbus Sans"/>
                <a:ea typeface="Nimbus Sans"/>
                <a:cs typeface="Nimbus Sans"/>
              </a:defRPr>
            </a:pPr>
            <a:r>
              <a:rPr sz="5700" b="1">
                <a:solidFill>
                  <a:srgbClr val="FAFAFA"/>
                </a:solidFill>
                <a:latin typeface="Nimbus Sans"/>
                <a:ea typeface="Nimbus Sans"/>
                <a:cs typeface="Nimbus Sans"/>
              </a:rPr>
              <a:t>Dr Rocco</a:t>
            </a:r>
          </a:p>
          <a:p xmlns:a="http://schemas.openxmlformats.org/drawingml/2006/main">
            <a:pPr>
              <a:buNone/>
              <a:defRPr sz="5700" b="1">
                <a:solidFill>
                  <a:srgbClr val="FAFAFA"/>
                </a:solidFill>
                <a:latin typeface="Nimbus Sans"/>
                <a:ea typeface="Nimbus Sans"/>
                <a:cs typeface="Nimbus Sans"/>
              </a:defRPr>
            </a:pPr>
            <a:r>
              <a:rPr sz="5700" b="1">
                <a:solidFill>
                  <a:srgbClr val="FAFAFA"/>
                </a:solidFill>
                <a:latin typeface="Nimbus Sans"/>
                <a:ea typeface="Nimbus Sans"/>
                <a:cs typeface="Nimbus Sans"/>
              </a:rPr>
              <a:t>de Filippis</a:t>
            </a:r>
          </a:p>
        </p:txBody>
      </p:sp>
      <p:sp>
        <p:nvSpPr>
          <p:cNvPr id="7" name="text-6">
            <a:extLst xmlns:a="http://schemas.openxmlformats.org/drawingml/2006/main">
              <a:ext uri="{FF2B5EF4-FFF2-40B4-BE49-F238E27FC236}">
                <a16:creationId xmlns:a16="http://schemas.microsoft.com/office/drawing/2014/main" id="{5A1B6189-5D8B-41B4-9C3D-E3F9EFA19601}"/>
              </a:ext>
            </a:extLst>
          </p:cNvPr>
          <p:cNvSpPr>
            <a:spLocks xmlns:a="http://schemas.openxmlformats.org/drawingml/2006/main" noGrp="1"/>
          </p:cNvSpPr>
          <p:nvPr/>
        </p:nvSpPr>
        <p:spPr>
          <a:xfrm xmlns:a="http://schemas.openxmlformats.org/drawingml/2006/main">
            <a:off x="609600" y="3829050"/>
            <a:ext cx="619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buNone/>
              <a:defRPr sz="2700" b="1">
                <a:solidFill>
                  <a:srgbClr val="FAFAFA"/>
                </a:solidFill>
                <a:latin typeface="Nimbus Sans"/>
                <a:ea typeface="Nimbus Sans"/>
                <a:cs typeface="Nimbus Sans"/>
              </a:defRPr>
            </a:lvl1pPr>
            <a:lvl2pPr>
              <a:buNone/>
              <a:defRPr sz="2700" b="1">
                <a:solidFill>
                  <a:srgbClr val="FAFAFA"/>
                </a:solidFill>
                <a:latin typeface="Nimbus Sans"/>
                <a:ea typeface="Nimbus Sans"/>
                <a:cs typeface="Nimbus Sans"/>
              </a:defRPr>
            </a:lvl2pPr>
            <a:lvl3pPr>
              <a:buNone/>
              <a:defRPr sz="2700" b="1">
                <a:solidFill>
                  <a:srgbClr val="FAFAFA"/>
                </a:solidFill>
                <a:latin typeface="Nimbus Sans"/>
                <a:ea typeface="Nimbus Sans"/>
                <a:cs typeface="Nimbus Sans"/>
              </a:defRPr>
            </a:lvl3pPr>
            <a:lvl4pPr>
              <a:buNone/>
              <a:defRPr sz="2700" b="1">
                <a:solidFill>
                  <a:srgbClr val="FAFAFA"/>
                </a:solidFill>
                <a:latin typeface="Nimbus Sans"/>
                <a:ea typeface="Nimbus Sans"/>
                <a:cs typeface="Nimbus Sans"/>
              </a:defRPr>
            </a:lvl4pPr>
            <a:lvl5pPr>
              <a:buNone/>
              <a:defRPr sz="2700" b="1">
                <a:solidFill>
                  <a:srgbClr val="FAFAFA"/>
                </a:solidFill>
                <a:latin typeface="Nimbus Sans"/>
                <a:ea typeface="Nimbus Sans"/>
                <a:cs typeface="Nimbus Sans"/>
              </a:defRPr>
            </a:lvl5pPr>
            <a:lvl6pPr>
              <a:buNone/>
              <a:defRPr sz="2700" b="1">
                <a:solidFill>
                  <a:srgbClr val="FAFAFA"/>
                </a:solidFill>
                <a:latin typeface="Nimbus Sans"/>
                <a:ea typeface="Nimbus Sans"/>
                <a:cs typeface="Nimbus Sans"/>
              </a:defRPr>
            </a:lvl6pPr>
            <a:lvl7pPr>
              <a:buNone/>
              <a:defRPr sz="2700" b="1">
                <a:solidFill>
                  <a:srgbClr val="FAFAFA"/>
                </a:solidFill>
                <a:latin typeface="Nimbus Sans"/>
                <a:ea typeface="Nimbus Sans"/>
                <a:cs typeface="Nimbus Sans"/>
              </a:defRPr>
            </a:lvl7pPr>
            <a:lvl8pPr>
              <a:buNone/>
              <a:defRPr sz="2700" b="1">
                <a:solidFill>
                  <a:srgbClr val="FAFAFA"/>
                </a:solidFill>
                <a:latin typeface="Nimbus Sans"/>
                <a:ea typeface="Nimbus Sans"/>
                <a:cs typeface="Nimbus Sans"/>
              </a:defRPr>
            </a:lvl8pPr>
            <a:lvl9pPr>
              <a:buNone/>
              <a:defRPr sz="2700" b="1">
                <a:solidFill>
                  <a:srgbClr val="FAFAFA"/>
                </a:solidFill>
                <a:latin typeface="Nimbus Sans"/>
                <a:ea typeface="Nimbus Sans"/>
                <a:cs typeface="Nimbus Sans"/>
              </a:defRPr>
            </a:lvl9pPr>
          </a:lstStyle>
          <a:p xmlns:a="http://schemas.openxmlformats.org/drawingml/2006/main">
            <a:pPr>
              <a:buNone/>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MD, PhD, MSc</a:t>
            </a:r>
          </a:p>
        </p:txBody>
      </p:sp>
      <p:sp>
        <p:nvSpPr>
          <p:cNvPr id="8" name="text-7">
            <a:extLst xmlns:a="http://schemas.openxmlformats.org/drawingml/2006/main">
              <a:ext uri="{FF2B5EF4-FFF2-40B4-BE49-F238E27FC236}">
                <a16:creationId xmlns:a16="http://schemas.microsoft.com/office/drawing/2014/main" id="{2AE31EB6-07B4-45C1-A215-A75757A026B8}"/>
              </a:ext>
            </a:extLst>
          </p:cNvPr>
          <p:cNvSpPr>
            <a:spLocks xmlns:a="http://schemas.openxmlformats.org/drawingml/2006/main" noGrp="1"/>
          </p:cNvSpPr>
          <p:nvPr/>
        </p:nvSpPr>
        <p:spPr>
          <a:xfrm xmlns:a="http://schemas.openxmlformats.org/drawingml/2006/main">
            <a:off x="609600" y="445770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06B72"/>
                </a:solidFill>
                <a:latin typeface="Nimbus Sans"/>
                <a:ea typeface="Nimbus Sans"/>
                <a:cs typeface="Nimbus Sans"/>
              </a:defRPr>
            </a:defPPr>
            <a:lvl1pPr>
              <a:buNone/>
              <a:defRPr sz="2175" b="1">
                <a:solidFill>
                  <a:srgbClr val="F06B72"/>
                </a:solidFill>
                <a:latin typeface="Nimbus Sans"/>
                <a:ea typeface="Nimbus Sans"/>
                <a:cs typeface="Nimbus Sans"/>
              </a:defRPr>
            </a:lvl1pPr>
            <a:lvl2pPr>
              <a:buNone/>
              <a:defRPr sz="2175" b="1">
                <a:solidFill>
                  <a:srgbClr val="F06B72"/>
                </a:solidFill>
                <a:latin typeface="Nimbus Sans"/>
                <a:ea typeface="Nimbus Sans"/>
                <a:cs typeface="Nimbus Sans"/>
              </a:defRPr>
            </a:lvl2pPr>
            <a:lvl3pPr>
              <a:buNone/>
              <a:defRPr sz="2175" b="1">
                <a:solidFill>
                  <a:srgbClr val="F06B72"/>
                </a:solidFill>
                <a:latin typeface="Nimbus Sans"/>
                <a:ea typeface="Nimbus Sans"/>
                <a:cs typeface="Nimbus Sans"/>
              </a:defRPr>
            </a:lvl3pPr>
            <a:lvl4pPr>
              <a:buNone/>
              <a:defRPr sz="2175" b="1">
                <a:solidFill>
                  <a:srgbClr val="F06B72"/>
                </a:solidFill>
                <a:latin typeface="Nimbus Sans"/>
                <a:ea typeface="Nimbus Sans"/>
                <a:cs typeface="Nimbus Sans"/>
              </a:defRPr>
            </a:lvl4pPr>
            <a:lvl5pPr>
              <a:buNone/>
              <a:defRPr sz="2175" b="1">
                <a:solidFill>
                  <a:srgbClr val="F06B72"/>
                </a:solidFill>
                <a:latin typeface="Nimbus Sans"/>
                <a:ea typeface="Nimbus Sans"/>
                <a:cs typeface="Nimbus Sans"/>
              </a:defRPr>
            </a:lvl5pPr>
            <a:lvl6pPr>
              <a:buNone/>
              <a:defRPr sz="2175" b="1">
                <a:solidFill>
                  <a:srgbClr val="F06B72"/>
                </a:solidFill>
                <a:latin typeface="Nimbus Sans"/>
                <a:ea typeface="Nimbus Sans"/>
                <a:cs typeface="Nimbus Sans"/>
              </a:defRPr>
            </a:lvl6pPr>
            <a:lvl7pPr>
              <a:buNone/>
              <a:defRPr sz="2175" b="1">
                <a:solidFill>
                  <a:srgbClr val="F06B72"/>
                </a:solidFill>
                <a:latin typeface="Nimbus Sans"/>
                <a:ea typeface="Nimbus Sans"/>
                <a:cs typeface="Nimbus Sans"/>
              </a:defRPr>
            </a:lvl7pPr>
            <a:lvl8pPr>
              <a:buNone/>
              <a:defRPr sz="2175" b="1">
                <a:solidFill>
                  <a:srgbClr val="F06B72"/>
                </a:solidFill>
                <a:latin typeface="Nimbus Sans"/>
                <a:ea typeface="Nimbus Sans"/>
                <a:cs typeface="Nimbus Sans"/>
              </a:defRPr>
            </a:lvl8pPr>
            <a:lvl9pPr>
              <a:buNone/>
              <a:defRPr sz="2175" b="1">
                <a:solidFill>
                  <a:srgbClr val="F06B72"/>
                </a:solidFill>
                <a:latin typeface="Nimbus Sans"/>
                <a:ea typeface="Nimbus Sans"/>
                <a:cs typeface="Nimbus Sans"/>
              </a:defRPr>
            </a:lvl9pPr>
          </a:lstStyle>
          <a:p xmlns:a="http://schemas.openxmlformats.org/drawingml/2006/main">
            <a:pPr>
              <a:buNone/>
              <a:defRPr sz="2175" b="1">
                <a:solidFill>
                  <a:srgbClr val="F06B72"/>
                </a:solidFill>
                <a:latin typeface="Nimbus Sans"/>
                <a:ea typeface="Nimbus Sans"/>
                <a:cs typeface="Nimbus Sans"/>
              </a:defRPr>
            </a:pPr>
            <a:r>
              <a:rPr sz="2175" b="1">
                <a:solidFill>
                  <a:srgbClr val="F06B72"/>
                </a:solidFill>
                <a:latin typeface="Nimbus Sans"/>
                <a:ea typeface="Nimbus Sans"/>
                <a:cs typeface="Nimbus Sans"/>
              </a:rPr>
              <a:t>Psychiatre et neuroscientifique</a:t>
            </a:r>
          </a:p>
        </p:txBody>
      </p:sp>
      <p:sp>
        <p:nvSpPr>
          <p:cNvPr id="9" name="text-8">
            <a:extLst xmlns:a="http://schemas.openxmlformats.org/drawingml/2006/main">
              <a:ext uri="{FF2B5EF4-FFF2-40B4-BE49-F238E27FC236}">
                <a16:creationId xmlns:a16="http://schemas.microsoft.com/office/drawing/2014/main" id="{F8795B44-DFB2-43C9-9ECA-2476B42E62FB}"/>
              </a:ext>
            </a:extLst>
          </p:cNvPr>
          <p:cNvSpPr>
            <a:spLocks xmlns:a="http://schemas.openxmlformats.org/drawingml/2006/main" noGrp="1"/>
          </p:cNvSpPr>
          <p:nvPr/>
        </p:nvSpPr>
        <p:spPr>
          <a:xfrm xmlns:a="http://schemas.openxmlformats.org/drawingml/2006/main">
            <a:off x="609600" y="5048250"/>
            <a:ext cx="6000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Troubles de l’humeur, psychiatrie légale</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et recherche en IA clinique</a:t>
            </a:r>
          </a:p>
        </p:txBody>
      </p:sp>
      <p:pic>
        <p:nvPicPr>
          <p:cNvPr id="10" name="">
            <a:extLst xmlns:a="http://schemas.openxmlformats.org/drawingml/2006/main">
              <a:ext uri="{FF2B5EF4-FFF2-40B4-BE49-F238E27FC236}">
                <a16:creationId xmlns:a16="http://schemas.microsoft.com/office/drawing/2014/main" id="{FFD34B0C-D570-4688-943F-D4E6B376F009}"/>
              </a:ext>
            </a:extLst>
          </p:cNvPr>
          <p:cNvPicPr>
            <a:picLocks xmlns:a="http://schemas.openxmlformats.org/drawingml/2006/main" noChangeAspect="1"/>
          </p:cNvPicPr>
          <p:nvPr/>
        </p:nvPicPr>
        <p:blipFill>
          <a:blip xmlns:r="http://schemas.openxmlformats.org/officeDocument/2006/relationships" xmlns:a="http://schemas.openxmlformats.org/drawingml/2006/main" r:embed="R6d350b828f4049fd"/>
          <a:srcRect xmlns:a="http://schemas.openxmlformats.org/drawingml/2006/main" l="4098" t="0" r="4098" b="0"/>
          <a:stretch xmlns:a="http://schemas.openxmlformats.org/drawingml/2006/main">
            <a:fillRect l="0" t="0" r="0" b="0"/>
          </a:stretch>
        </p:blipFill>
        <p:spPr>
          <a:xfrm xmlns:a="http://schemas.openxmlformats.org/drawingml/2006/main">
            <a:off x="7467600" y="381000"/>
            <a:ext cx="4114800" cy="5600700"/>
          </a:xfrm>
          <a:prstGeom xmlns:a="http://schemas.openxmlformats.org/drawingml/2006/main" prst="rect">
            <a:avLst/>
          </a:prstGeom>
        </p:spPr>
      </p:pic>
    </p:spTree>
    <p:extLst>
      <p:ext uri="{BB962C8B-B14F-4D97-AF65-F5344CB8AC3E}">
        <p14:creationId xmlns:p14="http://schemas.microsoft.com/office/powerpoint/2010/main" val="1497623486"/>
      </p:ext>
    </p:extLst>
  </p:cSld>
</p:sld>
</file>

<file path=ppt/slides/slide2.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8" name="text-0">
            <a:extLst xmlns:a="http://schemas.openxmlformats.org/drawingml/2006/main">
              <a:ext uri="{FF2B5EF4-FFF2-40B4-BE49-F238E27FC236}">
                <a16:creationId xmlns:a16="http://schemas.microsoft.com/office/drawing/2014/main" id="{9C143745-A977-4145-8A5E-457309469948}"/>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Travaux de recherche et manuscrits</a:t>
            </a:r>
          </a:p>
        </p:txBody>
      </p:sp>
      <p:sp>
        <p:nvSpPr>
          <p:cNvPr id="2" name="">
            <a:extLst xmlns:a="http://schemas.openxmlformats.org/drawingml/2006/main">
              <a:ext uri="{FF2B5EF4-FFF2-40B4-BE49-F238E27FC236}">
                <a16:creationId xmlns:a16="http://schemas.microsoft.com/office/drawing/2014/main" id="{112DDA2C-AA05-44AA-B508-D87D95D2BD86}"/>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5A6FF28-C902-4DA1-9DF2-DEF67B9E1DA7}"/>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B3B8928D-159C-4EB8-B87A-A8C5455124F9}"/>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Sources : CV fourni et mise à jour du 4 novembre 2026</a:t>
            </a:r>
          </a:p>
        </p:txBody>
      </p:sp>
      <p:sp>
        <p:nvSpPr>
          <p:cNvPr id="5" name="text-4">
            <a:extLst xmlns:a="http://schemas.openxmlformats.org/drawingml/2006/main">
              <a:ext uri="{FF2B5EF4-FFF2-40B4-BE49-F238E27FC236}">
                <a16:creationId xmlns:a16="http://schemas.microsoft.com/office/drawing/2014/main" id="{4FCD44B1-2325-4A15-B2D9-53A0D569EA7F}"/>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02</a:t>
            </a:r>
          </a:p>
        </p:txBody>
      </p:sp>
      <p:sp>
        <p:nvSpPr>
          <p:cNvPr id="6" name="">
            <a:extLst xmlns:a="http://schemas.openxmlformats.org/drawingml/2006/main">
              <a:ext uri="{FF2B5EF4-FFF2-40B4-BE49-F238E27FC236}">
                <a16:creationId xmlns:a16="http://schemas.microsoft.com/office/drawing/2014/main" id="{53D7D8DF-EEA2-46BC-98C3-6F6C5EB2CD1D}"/>
              </a:ext>
            </a:extLst>
          </p:cNvPr>
          <p:cNvSpPr>
            <a:spLocks xmlns:a="http://schemas.openxmlformats.org/drawingml/2006/main" noGrp="1"/>
          </p:cNvSpPr>
          <p:nvPr/>
        </p:nvSpPr>
        <p:spPr>
          <a:xfrm xmlns:a="http://schemas.openxmlformats.org/drawingml/2006/main">
            <a:off x="609600" y="1762125"/>
            <a:ext cx="10972800" cy="1952625"/>
          </a:xfrm>
          <a:prstGeom xmlns:a="http://schemas.openxmlformats.org/drawingml/2006/main" prst="rect">
            <a:avLst/>
          </a:prstGeom>
          <a:solidFill xmlns:a="http://schemas.openxmlformats.org/drawingml/2006/main">
            <a:srgbClr val="181818"/>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588D3E94-E4E2-4C88-80B9-7387CF621D79}"/>
              </a:ext>
            </a:extLst>
          </p:cNvPr>
          <p:cNvSpPr>
            <a:spLocks xmlns:a="http://schemas.openxmlformats.org/drawingml/2006/main" noGrp="1"/>
          </p:cNvSpPr>
          <p:nvPr/>
        </p:nvSpPr>
        <p:spPr>
          <a:xfrm xmlns:a="http://schemas.openxmlformats.org/drawingml/2006/main">
            <a:off x="857250" y="1952625"/>
            <a:ext cx="4524375"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7050" b="1">
                <a:solidFill>
                  <a:srgbClr val="FAFAFA"/>
                </a:solidFill>
                <a:latin typeface="Nimbus Sans"/>
                <a:ea typeface="Nimbus Sans"/>
                <a:cs typeface="Nimbus Sans"/>
              </a:defRPr>
            </a:defPPr>
            <a:lvl1pPr>
              <a:buNone/>
              <a:defRPr sz="7050" b="1">
                <a:solidFill>
                  <a:srgbClr val="FAFAFA"/>
                </a:solidFill>
                <a:latin typeface="Nimbus Sans"/>
                <a:ea typeface="Nimbus Sans"/>
                <a:cs typeface="Nimbus Sans"/>
              </a:defRPr>
            </a:lvl1pPr>
            <a:lvl2pPr>
              <a:buNone/>
              <a:defRPr sz="7050" b="1">
                <a:solidFill>
                  <a:srgbClr val="FAFAFA"/>
                </a:solidFill>
                <a:latin typeface="Nimbus Sans"/>
                <a:ea typeface="Nimbus Sans"/>
                <a:cs typeface="Nimbus Sans"/>
              </a:defRPr>
            </a:lvl2pPr>
            <a:lvl3pPr>
              <a:buNone/>
              <a:defRPr sz="7050" b="1">
                <a:solidFill>
                  <a:srgbClr val="FAFAFA"/>
                </a:solidFill>
                <a:latin typeface="Nimbus Sans"/>
                <a:ea typeface="Nimbus Sans"/>
                <a:cs typeface="Nimbus Sans"/>
              </a:defRPr>
            </a:lvl3pPr>
            <a:lvl4pPr>
              <a:buNone/>
              <a:defRPr sz="7050" b="1">
                <a:solidFill>
                  <a:srgbClr val="FAFAFA"/>
                </a:solidFill>
                <a:latin typeface="Nimbus Sans"/>
                <a:ea typeface="Nimbus Sans"/>
                <a:cs typeface="Nimbus Sans"/>
              </a:defRPr>
            </a:lvl4pPr>
            <a:lvl5pPr>
              <a:buNone/>
              <a:defRPr sz="7050" b="1">
                <a:solidFill>
                  <a:srgbClr val="FAFAFA"/>
                </a:solidFill>
                <a:latin typeface="Nimbus Sans"/>
                <a:ea typeface="Nimbus Sans"/>
                <a:cs typeface="Nimbus Sans"/>
              </a:defRPr>
            </a:lvl5pPr>
            <a:lvl6pPr>
              <a:buNone/>
              <a:defRPr sz="7050" b="1">
                <a:solidFill>
                  <a:srgbClr val="FAFAFA"/>
                </a:solidFill>
                <a:latin typeface="Nimbus Sans"/>
                <a:ea typeface="Nimbus Sans"/>
                <a:cs typeface="Nimbus Sans"/>
              </a:defRPr>
            </a:lvl6pPr>
            <a:lvl7pPr>
              <a:buNone/>
              <a:defRPr sz="7050" b="1">
                <a:solidFill>
                  <a:srgbClr val="FAFAFA"/>
                </a:solidFill>
                <a:latin typeface="Nimbus Sans"/>
                <a:ea typeface="Nimbus Sans"/>
                <a:cs typeface="Nimbus Sans"/>
              </a:defRPr>
            </a:lvl7pPr>
            <a:lvl8pPr>
              <a:buNone/>
              <a:defRPr sz="7050" b="1">
                <a:solidFill>
                  <a:srgbClr val="FAFAFA"/>
                </a:solidFill>
                <a:latin typeface="Nimbus Sans"/>
                <a:ea typeface="Nimbus Sans"/>
                <a:cs typeface="Nimbus Sans"/>
              </a:defRPr>
            </a:lvl8pPr>
            <a:lvl9pPr>
              <a:buNone/>
              <a:defRPr sz="7050" b="1">
                <a:solidFill>
                  <a:srgbClr val="FAFAFA"/>
                </a:solidFill>
                <a:latin typeface="Nimbus Sans"/>
                <a:ea typeface="Nimbus Sans"/>
                <a:cs typeface="Nimbus Sans"/>
              </a:defRPr>
            </a:lvl9pPr>
          </a:lstStyle>
          <a:p xmlns:a="http://schemas.openxmlformats.org/drawingml/2006/main">
            <a:pPr>
              <a:buNone/>
              <a:defRPr sz="7050" b="1">
                <a:solidFill>
                  <a:srgbClr val="FAFAFA"/>
                </a:solidFill>
                <a:latin typeface="Nimbus Sans"/>
                <a:ea typeface="Nimbus Sans"/>
                <a:cs typeface="Nimbus Sans"/>
              </a:defRPr>
            </a:pPr>
            <a:r>
              <a:rPr sz="7050" b="1">
                <a:solidFill>
                  <a:srgbClr val="FAFAFA"/>
                </a:solidFill>
                <a:latin typeface="Nimbus Sans"/>
                <a:ea typeface="Nimbus Sans"/>
                <a:cs typeface="Nimbus Sans"/>
              </a:rPr>
              <a:t>154</a:t>
            </a:r>
          </a:p>
        </p:txBody>
      </p:sp>
      <p:sp>
        <p:nvSpPr>
          <p:cNvPr id="8" name="text-7">
            <a:extLst xmlns:a="http://schemas.openxmlformats.org/drawingml/2006/main">
              <a:ext uri="{FF2B5EF4-FFF2-40B4-BE49-F238E27FC236}">
                <a16:creationId xmlns:a16="http://schemas.microsoft.com/office/drawing/2014/main" id="{315492E1-69D9-40C5-B812-59BA5D5166E0}"/>
              </a:ext>
            </a:extLst>
          </p:cNvPr>
          <p:cNvSpPr>
            <a:spLocks xmlns:a="http://schemas.openxmlformats.org/drawingml/2006/main" noGrp="1"/>
          </p:cNvSpPr>
          <p:nvPr/>
        </p:nvSpPr>
        <p:spPr>
          <a:xfrm xmlns:a="http://schemas.openxmlformats.org/drawingml/2006/main">
            <a:off x="895350" y="3028950"/>
            <a:ext cx="4572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buNone/>
              <a:defRPr sz="2175" b="0">
                <a:solidFill>
                  <a:srgbClr val="BCBCBC"/>
                </a:solidFill>
                <a:latin typeface="Nimbus Sans"/>
                <a:ea typeface="Nimbus Sans"/>
                <a:cs typeface="Nimbus Sans"/>
              </a:defRPr>
            </a:lvl1pPr>
            <a:lvl2pPr>
              <a:buNone/>
              <a:defRPr sz="2175" b="0">
                <a:solidFill>
                  <a:srgbClr val="BCBCBC"/>
                </a:solidFill>
                <a:latin typeface="Nimbus Sans"/>
                <a:ea typeface="Nimbus Sans"/>
                <a:cs typeface="Nimbus Sans"/>
              </a:defRPr>
            </a:lvl2pPr>
            <a:lvl3pPr>
              <a:buNone/>
              <a:defRPr sz="2175" b="0">
                <a:solidFill>
                  <a:srgbClr val="BCBCBC"/>
                </a:solidFill>
                <a:latin typeface="Nimbus Sans"/>
                <a:ea typeface="Nimbus Sans"/>
                <a:cs typeface="Nimbus Sans"/>
              </a:defRPr>
            </a:lvl3pPr>
            <a:lvl4pPr>
              <a:buNone/>
              <a:defRPr sz="2175" b="0">
                <a:solidFill>
                  <a:srgbClr val="BCBCBC"/>
                </a:solidFill>
                <a:latin typeface="Nimbus Sans"/>
                <a:ea typeface="Nimbus Sans"/>
                <a:cs typeface="Nimbus Sans"/>
              </a:defRPr>
            </a:lvl4pPr>
            <a:lvl5pPr>
              <a:buNone/>
              <a:defRPr sz="2175" b="0">
                <a:solidFill>
                  <a:srgbClr val="BCBCBC"/>
                </a:solidFill>
                <a:latin typeface="Nimbus Sans"/>
                <a:ea typeface="Nimbus Sans"/>
                <a:cs typeface="Nimbus Sans"/>
              </a:defRPr>
            </a:lvl5pPr>
            <a:lvl6pPr>
              <a:buNone/>
              <a:defRPr sz="2175" b="0">
                <a:solidFill>
                  <a:srgbClr val="BCBCBC"/>
                </a:solidFill>
                <a:latin typeface="Nimbus Sans"/>
                <a:ea typeface="Nimbus Sans"/>
                <a:cs typeface="Nimbus Sans"/>
              </a:defRPr>
            </a:lvl6pPr>
            <a:lvl7pPr>
              <a:buNone/>
              <a:defRPr sz="2175" b="0">
                <a:solidFill>
                  <a:srgbClr val="BCBCBC"/>
                </a:solidFill>
                <a:latin typeface="Nimbus Sans"/>
                <a:ea typeface="Nimbus Sans"/>
                <a:cs typeface="Nimbus Sans"/>
              </a:defRPr>
            </a:lvl7pPr>
            <a:lvl8pPr>
              <a:buNone/>
              <a:defRPr sz="2175" b="0">
                <a:solidFill>
                  <a:srgbClr val="BCBCBC"/>
                </a:solidFill>
                <a:latin typeface="Nimbus Sans"/>
                <a:ea typeface="Nimbus Sans"/>
                <a:cs typeface="Nimbus Sans"/>
              </a:defRPr>
            </a:lvl8pPr>
            <a:lvl9pPr>
              <a:buNone/>
              <a:defRPr sz="2175" b="0">
                <a:solidFill>
                  <a:srgbClr val="BCBCBC"/>
                </a:solidFill>
                <a:latin typeface="Nimbus Sans"/>
                <a:ea typeface="Nimbus Sans"/>
                <a:cs typeface="Nimbus Sans"/>
              </a:defRPr>
            </a:lvl9pPr>
          </a:lstStyle>
          <a:p xmlns:a="http://schemas.openxmlformats.org/drawingml/2006/main">
            <a:pPr>
              <a:buNone/>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Références du CV</a:t>
            </a:r>
          </a:p>
        </p:txBody>
      </p:sp>
      <p:sp>
        <p:nvSpPr>
          <p:cNvPr id="9" name="">
            <a:extLst xmlns:a="http://schemas.openxmlformats.org/drawingml/2006/main">
              <a:ext uri="{FF2B5EF4-FFF2-40B4-BE49-F238E27FC236}">
                <a16:creationId xmlns:a16="http://schemas.microsoft.com/office/drawing/2014/main" id="{753F51AB-01F3-4361-8175-1EBC330078EB}"/>
              </a:ext>
            </a:extLst>
          </p:cNvPr>
          <p:cNvSpPr>
            <a:spLocks xmlns:a="http://schemas.openxmlformats.org/drawingml/2006/main" noGrp="1"/>
          </p:cNvSpPr>
          <p:nvPr/>
        </p:nvSpPr>
        <p:spPr>
          <a:xfrm xmlns:a="http://schemas.openxmlformats.org/drawingml/2006/main">
            <a:off x="5905500" y="2076450"/>
            <a:ext cx="28575" cy="12858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1878B332-74E8-49E2-B439-FDDA1BE35C1D}"/>
              </a:ext>
            </a:extLst>
          </p:cNvPr>
          <p:cNvSpPr>
            <a:spLocks xmlns:a="http://schemas.openxmlformats.org/drawingml/2006/main" noGrp="1"/>
          </p:cNvSpPr>
          <p:nvPr/>
        </p:nvSpPr>
        <p:spPr>
          <a:xfrm xmlns:a="http://schemas.openxmlformats.org/drawingml/2006/main">
            <a:off x="6438900" y="1952625"/>
            <a:ext cx="476250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7050" b="1">
                <a:solidFill>
                  <a:srgbClr val="FAFAFA"/>
                </a:solidFill>
                <a:latin typeface="Nimbus Sans"/>
                <a:ea typeface="Nimbus Sans"/>
                <a:cs typeface="Nimbus Sans"/>
              </a:defRPr>
            </a:defPPr>
            <a:lvl1pPr>
              <a:buNone/>
              <a:defRPr sz="7050" b="1">
                <a:solidFill>
                  <a:srgbClr val="FAFAFA"/>
                </a:solidFill>
                <a:latin typeface="Nimbus Sans"/>
                <a:ea typeface="Nimbus Sans"/>
                <a:cs typeface="Nimbus Sans"/>
              </a:defRPr>
            </a:lvl1pPr>
            <a:lvl2pPr>
              <a:buNone/>
              <a:defRPr sz="7050" b="1">
                <a:solidFill>
                  <a:srgbClr val="FAFAFA"/>
                </a:solidFill>
                <a:latin typeface="Nimbus Sans"/>
                <a:ea typeface="Nimbus Sans"/>
                <a:cs typeface="Nimbus Sans"/>
              </a:defRPr>
            </a:lvl2pPr>
            <a:lvl3pPr>
              <a:buNone/>
              <a:defRPr sz="7050" b="1">
                <a:solidFill>
                  <a:srgbClr val="FAFAFA"/>
                </a:solidFill>
                <a:latin typeface="Nimbus Sans"/>
                <a:ea typeface="Nimbus Sans"/>
                <a:cs typeface="Nimbus Sans"/>
              </a:defRPr>
            </a:lvl3pPr>
            <a:lvl4pPr>
              <a:buNone/>
              <a:defRPr sz="7050" b="1">
                <a:solidFill>
                  <a:srgbClr val="FAFAFA"/>
                </a:solidFill>
                <a:latin typeface="Nimbus Sans"/>
                <a:ea typeface="Nimbus Sans"/>
                <a:cs typeface="Nimbus Sans"/>
              </a:defRPr>
            </a:lvl4pPr>
            <a:lvl5pPr>
              <a:buNone/>
              <a:defRPr sz="7050" b="1">
                <a:solidFill>
                  <a:srgbClr val="FAFAFA"/>
                </a:solidFill>
                <a:latin typeface="Nimbus Sans"/>
                <a:ea typeface="Nimbus Sans"/>
                <a:cs typeface="Nimbus Sans"/>
              </a:defRPr>
            </a:lvl5pPr>
            <a:lvl6pPr>
              <a:buNone/>
              <a:defRPr sz="7050" b="1">
                <a:solidFill>
                  <a:srgbClr val="FAFAFA"/>
                </a:solidFill>
                <a:latin typeface="Nimbus Sans"/>
                <a:ea typeface="Nimbus Sans"/>
                <a:cs typeface="Nimbus Sans"/>
              </a:defRPr>
            </a:lvl6pPr>
            <a:lvl7pPr>
              <a:buNone/>
              <a:defRPr sz="7050" b="1">
                <a:solidFill>
                  <a:srgbClr val="FAFAFA"/>
                </a:solidFill>
                <a:latin typeface="Nimbus Sans"/>
                <a:ea typeface="Nimbus Sans"/>
                <a:cs typeface="Nimbus Sans"/>
              </a:defRPr>
            </a:lvl7pPr>
            <a:lvl8pPr>
              <a:buNone/>
              <a:defRPr sz="7050" b="1">
                <a:solidFill>
                  <a:srgbClr val="FAFAFA"/>
                </a:solidFill>
                <a:latin typeface="Nimbus Sans"/>
                <a:ea typeface="Nimbus Sans"/>
                <a:cs typeface="Nimbus Sans"/>
              </a:defRPr>
            </a:lvl8pPr>
            <a:lvl9pPr>
              <a:buNone/>
              <a:defRPr sz="7050" b="1">
                <a:solidFill>
                  <a:srgbClr val="FAFAFA"/>
                </a:solidFill>
                <a:latin typeface="Nimbus Sans"/>
                <a:ea typeface="Nimbus Sans"/>
                <a:cs typeface="Nimbus Sans"/>
              </a:defRPr>
            </a:lvl9pPr>
          </a:lstStyle>
          <a:p xmlns:a="http://schemas.openxmlformats.org/drawingml/2006/main">
            <a:pPr>
              <a:buNone/>
              <a:defRPr sz="7050" b="1">
                <a:solidFill>
                  <a:srgbClr val="FAFAFA"/>
                </a:solidFill>
                <a:latin typeface="Nimbus Sans"/>
                <a:ea typeface="Nimbus Sans"/>
                <a:cs typeface="Nimbus Sans"/>
              </a:defRPr>
            </a:pPr>
            <a:r>
              <a:rPr sz="7050" b="1">
                <a:solidFill>
                  <a:srgbClr val="FAFAFA"/>
                </a:solidFill>
                <a:latin typeface="Nimbus Sans"/>
                <a:ea typeface="Nimbus Sans"/>
                <a:cs typeface="Nimbus Sans"/>
              </a:rPr>
              <a:t>46</a:t>
            </a:r>
          </a:p>
        </p:txBody>
      </p:sp>
      <p:sp>
        <p:nvSpPr>
          <p:cNvPr id="11" name="text-10">
            <a:extLst xmlns:a="http://schemas.openxmlformats.org/drawingml/2006/main">
              <a:ext uri="{FF2B5EF4-FFF2-40B4-BE49-F238E27FC236}">
                <a16:creationId xmlns:a16="http://schemas.microsoft.com/office/drawing/2014/main" id="{A80F1DE1-916D-4ADD-89C4-04E2E9907A24}"/>
              </a:ext>
            </a:extLst>
          </p:cNvPr>
          <p:cNvSpPr>
            <a:spLocks xmlns:a="http://schemas.openxmlformats.org/drawingml/2006/main" noGrp="1"/>
          </p:cNvSpPr>
          <p:nvPr/>
        </p:nvSpPr>
        <p:spPr>
          <a:xfrm xmlns:a="http://schemas.openxmlformats.org/drawingml/2006/main">
            <a:off x="6477000" y="3028950"/>
            <a:ext cx="4476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buNone/>
              <a:defRPr sz="2175" b="0">
                <a:solidFill>
                  <a:srgbClr val="BCBCBC"/>
                </a:solidFill>
                <a:latin typeface="Nimbus Sans"/>
                <a:ea typeface="Nimbus Sans"/>
                <a:cs typeface="Nimbus Sans"/>
              </a:defRPr>
            </a:lvl1pPr>
            <a:lvl2pPr>
              <a:buNone/>
              <a:defRPr sz="2175" b="0">
                <a:solidFill>
                  <a:srgbClr val="BCBCBC"/>
                </a:solidFill>
                <a:latin typeface="Nimbus Sans"/>
                <a:ea typeface="Nimbus Sans"/>
                <a:cs typeface="Nimbus Sans"/>
              </a:defRPr>
            </a:lvl2pPr>
            <a:lvl3pPr>
              <a:buNone/>
              <a:defRPr sz="2175" b="0">
                <a:solidFill>
                  <a:srgbClr val="BCBCBC"/>
                </a:solidFill>
                <a:latin typeface="Nimbus Sans"/>
                <a:ea typeface="Nimbus Sans"/>
                <a:cs typeface="Nimbus Sans"/>
              </a:defRPr>
            </a:lvl3pPr>
            <a:lvl4pPr>
              <a:buNone/>
              <a:defRPr sz="2175" b="0">
                <a:solidFill>
                  <a:srgbClr val="BCBCBC"/>
                </a:solidFill>
                <a:latin typeface="Nimbus Sans"/>
                <a:ea typeface="Nimbus Sans"/>
                <a:cs typeface="Nimbus Sans"/>
              </a:defRPr>
            </a:lvl4pPr>
            <a:lvl5pPr>
              <a:buNone/>
              <a:defRPr sz="2175" b="0">
                <a:solidFill>
                  <a:srgbClr val="BCBCBC"/>
                </a:solidFill>
                <a:latin typeface="Nimbus Sans"/>
                <a:ea typeface="Nimbus Sans"/>
                <a:cs typeface="Nimbus Sans"/>
              </a:defRPr>
            </a:lvl5pPr>
            <a:lvl6pPr>
              <a:buNone/>
              <a:defRPr sz="2175" b="0">
                <a:solidFill>
                  <a:srgbClr val="BCBCBC"/>
                </a:solidFill>
                <a:latin typeface="Nimbus Sans"/>
                <a:ea typeface="Nimbus Sans"/>
                <a:cs typeface="Nimbus Sans"/>
              </a:defRPr>
            </a:lvl6pPr>
            <a:lvl7pPr>
              <a:buNone/>
              <a:defRPr sz="2175" b="0">
                <a:solidFill>
                  <a:srgbClr val="BCBCBC"/>
                </a:solidFill>
                <a:latin typeface="Nimbus Sans"/>
                <a:ea typeface="Nimbus Sans"/>
                <a:cs typeface="Nimbus Sans"/>
              </a:defRPr>
            </a:lvl7pPr>
            <a:lvl8pPr>
              <a:buNone/>
              <a:defRPr sz="2175" b="0">
                <a:solidFill>
                  <a:srgbClr val="BCBCBC"/>
                </a:solidFill>
                <a:latin typeface="Nimbus Sans"/>
                <a:ea typeface="Nimbus Sans"/>
                <a:cs typeface="Nimbus Sans"/>
              </a:defRPr>
            </a:lvl8pPr>
            <a:lvl9pPr>
              <a:buNone/>
              <a:defRPr sz="2175" b="0">
                <a:solidFill>
                  <a:srgbClr val="BCBCBC"/>
                </a:solidFill>
                <a:latin typeface="Nimbus Sans"/>
                <a:ea typeface="Nimbus Sans"/>
                <a:cs typeface="Nimbus Sans"/>
              </a:defRPr>
            </a:lvl9pPr>
          </a:lstStyle>
          <a:p xmlns:a="http://schemas.openxmlformats.org/drawingml/2006/main">
            <a:pPr>
              <a:buNone/>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Manuscrits déclarés</a:t>
            </a:r>
          </a:p>
        </p:txBody>
      </p:sp>
      <p:sp>
        <p:nvSpPr>
          <p:cNvPr id="12" name="text-11">
            <a:extLst xmlns:a="http://schemas.openxmlformats.org/drawingml/2006/main">
              <a:ext uri="{FF2B5EF4-FFF2-40B4-BE49-F238E27FC236}">
                <a16:creationId xmlns:a16="http://schemas.microsoft.com/office/drawing/2014/main" id="{67121CB8-7EDD-4E92-8BB4-4C63CB4D0FC2}"/>
              </a:ext>
            </a:extLst>
          </p:cNvPr>
          <p:cNvSpPr>
            <a:spLocks xmlns:a="http://schemas.openxmlformats.org/drawingml/2006/main" noGrp="1"/>
          </p:cNvSpPr>
          <p:nvPr/>
        </p:nvSpPr>
        <p:spPr>
          <a:xfrm xmlns:a="http://schemas.openxmlformats.org/drawingml/2006/main">
            <a:off x="857250" y="4067175"/>
            <a:ext cx="1428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FAFAFA"/>
                </a:solidFill>
                <a:latin typeface="Nimbus Sans"/>
                <a:ea typeface="Nimbus Sans"/>
                <a:cs typeface="Nimbus Sans"/>
              </a:defRPr>
            </a:defPPr>
            <a:lvl1pPr>
              <a:buNone/>
              <a:defRPr sz="4800" b="1">
                <a:solidFill>
                  <a:srgbClr val="FAFAFA"/>
                </a:solidFill>
                <a:latin typeface="Nimbus Sans"/>
                <a:ea typeface="Nimbus Sans"/>
                <a:cs typeface="Nimbus Sans"/>
              </a:defRPr>
            </a:lvl1pPr>
            <a:lvl2pPr>
              <a:buNone/>
              <a:defRPr sz="4800" b="1">
                <a:solidFill>
                  <a:srgbClr val="FAFAFA"/>
                </a:solidFill>
                <a:latin typeface="Nimbus Sans"/>
                <a:ea typeface="Nimbus Sans"/>
                <a:cs typeface="Nimbus Sans"/>
              </a:defRPr>
            </a:lvl2pPr>
            <a:lvl3pPr>
              <a:buNone/>
              <a:defRPr sz="4800" b="1">
                <a:solidFill>
                  <a:srgbClr val="FAFAFA"/>
                </a:solidFill>
                <a:latin typeface="Nimbus Sans"/>
                <a:ea typeface="Nimbus Sans"/>
                <a:cs typeface="Nimbus Sans"/>
              </a:defRPr>
            </a:lvl3pPr>
            <a:lvl4pPr>
              <a:buNone/>
              <a:defRPr sz="4800" b="1">
                <a:solidFill>
                  <a:srgbClr val="FAFAFA"/>
                </a:solidFill>
                <a:latin typeface="Nimbus Sans"/>
                <a:ea typeface="Nimbus Sans"/>
                <a:cs typeface="Nimbus Sans"/>
              </a:defRPr>
            </a:lvl4pPr>
            <a:lvl5pPr>
              <a:buNone/>
              <a:defRPr sz="4800" b="1">
                <a:solidFill>
                  <a:srgbClr val="FAFAFA"/>
                </a:solidFill>
                <a:latin typeface="Nimbus Sans"/>
                <a:ea typeface="Nimbus Sans"/>
                <a:cs typeface="Nimbus Sans"/>
              </a:defRPr>
            </a:lvl5pPr>
            <a:lvl6pPr>
              <a:buNone/>
              <a:defRPr sz="4800" b="1">
                <a:solidFill>
                  <a:srgbClr val="FAFAFA"/>
                </a:solidFill>
                <a:latin typeface="Nimbus Sans"/>
                <a:ea typeface="Nimbus Sans"/>
                <a:cs typeface="Nimbus Sans"/>
              </a:defRPr>
            </a:lvl6pPr>
            <a:lvl7pPr>
              <a:buNone/>
              <a:defRPr sz="4800" b="1">
                <a:solidFill>
                  <a:srgbClr val="FAFAFA"/>
                </a:solidFill>
                <a:latin typeface="Nimbus Sans"/>
                <a:ea typeface="Nimbus Sans"/>
                <a:cs typeface="Nimbus Sans"/>
              </a:defRPr>
            </a:lvl7pPr>
            <a:lvl8pPr>
              <a:buNone/>
              <a:defRPr sz="4800" b="1">
                <a:solidFill>
                  <a:srgbClr val="FAFAFA"/>
                </a:solidFill>
                <a:latin typeface="Nimbus Sans"/>
                <a:ea typeface="Nimbus Sans"/>
                <a:cs typeface="Nimbus Sans"/>
              </a:defRPr>
            </a:lvl8pPr>
            <a:lvl9pPr>
              <a:buNone/>
              <a:defRPr sz="4800" b="1">
                <a:solidFill>
                  <a:srgbClr val="FAFAFA"/>
                </a:solidFill>
                <a:latin typeface="Nimbus Sans"/>
                <a:ea typeface="Nimbus Sans"/>
                <a:cs typeface="Nimbus Sans"/>
              </a:defRPr>
            </a:lvl9pPr>
          </a:lstStyle>
          <a:p xmlns:a="http://schemas.openxmlformats.org/drawingml/2006/main">
            <a:pPr>
              <a:buNone/>
              <a:defRPr sz="4800" b="1">
                <a:solidFill>
                  <a:srgbClr val="FAFAFA"/>
                </a:solidFill>
                <a:latin typeface="Nimbus Sans"/>
                <a:ea typeface="Nimbus Sans"/>
                <a:cs typeface="Nimbus Sans"/>
              </a:defRPr>
            </a:pPr>
            <a:r>
              <a:rPr sz="4800" b="1">
                <a:solidFill>
                  <a:srgbClr val="FAFAFA"/>
                </a:solidFill>
                <a:latin typeface="Nimbus Sans"/>
                <a:ea typeface="Nimbus Sans"/>
                <a:cs typeface="Nimbus Sans"/>
              </a:rPr>
              <a:t>11</a:t>
            </a:r>
          </a:p>
        </p:txBody>
      </p:sp>
      <p:sp>
        <p:nvSpPr>
          <p:cNvPr id="13" name="text-12">
            <a:extLst xmlns:a="http://schemas.openxmlformats.org/drawingml/2006/main">
              <a:ext uri="{FF2B5EF4-FFF2-40B4-BE49-F238E27FC236}">
                <a16:creationId xmlns:a16="http://schemas.microsoft.com/office/drawing/2014/main" id="{08EA0A9D-6858-43AE-9F60-794579644B6A}"/>
              </a:ext>
            </a:extLst>
          </p:cNvPr>
          <p:cNvSpPr>
            <a:spLocks xmlns:a="http://schemas.openxmlformats.org/drawingml/2006/main" noGrp="1"/>
          </p:cNvSpPr>
          <p:nvPr/>
        </p:nvSpPr>
        <p:spPr>
          <a:xfrm xmlns:a="http://schemas.openxmlformats.org/drawingml/2006/main">
            <a:off x="2076450" y="4210050"/>
            <a:ext cx="4000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BCBCBC"/>
                </a:solidFill>
                <a:latin typeface="Nimbus Sans"/>
                <a:ea typeface="Nimbus Sans"/>
                <a:cs typeface="Nimbus Sans"/>
              </a:defRPr>
            </a:defPPr>
            <a:lvl1pPr>
              <a:buNone/>
              <a:defRPr sz="1875" b="0">
                <a:solidFill>
                  <a:srgbClr val="BCBCBC"/>
                </a:solidFill>
                <a:latin typeface="Nimbus Sans"/>
                <a:ea typeface="Nimbus Sans"/>
                <a:cs typeface="Nimbus Sans"/>
              </a:defRPr>
            </a:lvl1pPr>
            <a:lvl2pPr>
              <a:buNone/>
              <a:defRPr sz="1875" b="0">
                <a:solidFill>
                  <a:srgbClr val="BCBCBC"/>
                </a:solidFill>
                <a:latin typeface="Nimbus Sans"/>
                <a:ea typeface="Nimbus Sans"/>
                <a:cs typeface="Nimbus Sans"/>
              </a:defRPr>
            </a:lvl2pPr>
            <a:lvl3pPr>
              <a:buNone/>
              <a:defRPr sz="1875" b="0">
                <a:solidFill>
                  <a:srgbClr val="BCBCBC"/>
                </a:solidFill>
                <a:latin typeface="Nimbus Sans"/>
                <a:ea typeface="Nimbus Sans"/>
                <a:cs typeface="Nimbus Sans"/>
              </a:defRPr>
            </a:lvl3pPr>
            <a:lvl4pPr>
              <a:buNone/>
              <a:defRPr sz="1875" b="0">
                <a:solidFill>
                  <a:srgbClr val="BCBCBC"/>
                </a:solidFill>
                <a:latin typeface="Nimbus Sans"/>
                <a:ea typeface="Nimbus Sans"/>
                <a:cs typeface="Nimbus Sans"/>
              </a:defRPr>
            </a:lvl4pPr>
            <a:lvl5pPr>
              <a:buNone/>
              <a:defRPr sz="1875" b="0">
                <a:solidFill>
                  <a:srgbClr val="BCBCBC"/>
                </a:solidFill>
                <a:latin typeface="Nimbus Sans"/>
                <a:ea typeface="Nimbus Sans"/>
                <a:cs typeface="Nimbus Sans"/>
              </a:defRPr>
            </a:lvl5pPr>
            <a:lvl6pPr>
              <a:buNone/>
              <a:defRPr sz="1875" b="0">
                <a:solidFill>
                  <a:srgbClr val="BCBCBC"/>
                </a:solidFill>
                <a:latin typeface="Nimbus Sans"/>
                <a:ea typeface="Nimbus Sans"/>
                <a:cs typeface="Nimbus Sans"/>
              </a:defRPr>
            </a:lvl6pPr>
            <a:lvl7pPr>
              <a:buNone/>
              <a:defRPr sz="1875" b="0">
                <a:solidFill>
                  <a:srgbClr val="BCBCBC"/>
                </a:solidFill>
                <a:latin typeface="Nimbus Sans"/>
                <a:ea typeface="Nimbus Sans"/>
                <a:cs typeface="Nimbus Sans"/>
              </a:defRPr>
            </a:lvl7pPr>
            <a:lvl8pPr>
              <a:buNone/>
              <a:defRPr sz="1875" b="0">
                <a:solidFill>
                  <a:srgbClr val="BCBCBC"/>
                </a:solidFill>
                <a:latin typeface="Nimbus Sans"/>
                <a:ea typeface="Nimbus Sans"/>
                <a:cs typeface="Nimbus Sans"/>
              </a:defRPr>
            </a:lvl8pPr>
            <a:lvl9pPr>
              <a:buNone/>
              <a:defRPr sz="1875" b="0">
                <a:solidFill>
                  <a:srgbClr val="BCBCBC"/>
                </a:solidFill>
                <a:latin typeface="Nimbus Sans"/>
                <a:ea typeface="Nimbus Sans"/>
                <a:cs typeface="Nimbus Sans"/>
              </a:defRPr>
            </a:lvl9pPr>
          </a:lstStyle>
          <a:p xmlns:a="http://schemas.openxmlformats.org/drawingml/2006/main">
            <a:pPr>
              <a:buNone/>
              <a:defRPr sz="1875" b="0">
                <a:solidFill>
                  <a:srgbClr val="BCBCBC"/>
                </a:solidFill>
                <a:latin typeface="Nimbus Sans"/>
                <a:ea typeface="Nimbus Sans"/>
                <a:cs typeface="Nimbus Sans"/>
              </a:defRPr>
            </a:pPr>
            <a:r>
              <a:rPr sz="1875" b="0">
                <a:solidFill>
                  <a:srgbClr val="BCBCBC"/>
                </a:solidFill>
                <a:latin typeface="Nimbus Sans"/>
                <a:ea typeface="Nimbus Sans"/>
                <a:cs typeface="Nimbus Sans"/>
              </a:rPr>
              <a:t>Acceptés, non encore publiés</a:t>
            </a:r>
          </a:p>
        </p:txBody>
      </p:sp>
      <p:sp>
        <p:nvSpPr>
          <p:cNvPr id="14" name="text-13">
            <a:extLst xmlns:a="http://schemas.openxmlformats.org/drawingml/2006/main">
              <a:ext uri="{FF2B5EF4-FFF2-40B4-BE49-F238E27FC236}">
                <a16:creationId xmlns:a16="http://schemas.microsoft.com/office/drawing/2014/main" id="{C9439CFE-D37D-435C-B4C3-A537059FF204}"/>
              </a:ext>
            </a:extLst>
          </p:cNvPr>
          <p:cNvSpPr>
            <a:spLocks xmlns:a="http://schemas.openxmlformats.org/drawingml/2006/main" noGrp="1"/>
          </p:cNvSpPr>
          <p:nvPr/>
        </p:nvSpPr>
        <p:spPr>
          <a:xfrm xmlns:a="http://schemas.openxmlformats.org/drawingml/2006/main">
            <a:off x="6438900" y="4067175"/>
            <a:ext cx="1619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FAFAFA"/>
                </a:solidFill>
                <a:latin typeface="Nimbus Sans"/>
                <a:ea typeface="Nimbus Sans"/>
                <a:cs typeface="Nimbus Sans"/>
              </a:defRPr>
            </a:defPPr>
            <a:lvl1pPr>
              <a:buNone/>
              <a:defRPr sz="4800" b="1">
                <a:solidFill>
                  <a:srgbClr val="FAFAFA"/>
                </a:solidFill>
                <a:latin typeface="Nimbus Sans"/>
                <a:ea typeface="Nimbus Sans"/>
                <a:cs typeface="Nimbus Sans"/>
              </a:defRPr>
            </a:lvl1pPr>
            <a:lvl2pPr>
              <a:buNone/>
              <a:defRPr sz="4800" b="1">
                <a:solidFill>
                  <a:srgbClr val="FAFAFA"/>
                </a:solidFill>
                <a:latin typeface="Nimbus Sans"/>
                <a:ea typeface="Nimbus Sans"/>
                <a:cs typeface="Nimbus Sans"/>
              </a:defRPr>
            </a:lvl2pPr>
            <a:lvl3pPr>
              <a:buNone/>
              <a:defRPr sz="4800" b="1">
                <a:solidFill>
                  <a:srgbClr val="FAFAFA"/>
                </a:solidFill>
                <a:latin typeface="Nimbus Sans"/>
                <a:ea typeface="Nimbus Sans"/>
                <a:cs typeface="Nimbus Sans"/>
              </a:defRPr>
            </a:lvl3pPr>
            <a:lvl4pPr>
              <a:buNone/>
              <a:defRPr sz="4800" b="1">
                <a:solidFill>
                  <a:srgbClr val="FAFAFA"/>
                </a:solidFill>
                <a:latin typeface="Nimbus Sans"/>
                <a:ea typeface="Nimbus Sans"/>
                <a:cs typeface="Nimbus Sans"/>
              </a:defRPr>
            </a:lvl4pPr>
            <a:lvl5pPr>
              <a:buNone/>
              <a:defRPr sz="4800" b="1">
                <a:solidFill>
                  <a:srgbClr val="FAFAFA"/>
                </a:solidFill>
                <a:latin typeface="Nimbus Sans"/>
                <a:ea typeface="Nimbus Sans"/>
                <a:cs typeface="Nimbus Sans"/>
              </a:defRPr>
            </a:lvl5pPr>
            <a:lvl6pPr>
              <a:buNone/>
              <a:defRPr sz="4800" b="1">
                <a:solidFill>
                  <a:srgbClr val="FAFAFA"/>
                </a:solidFill>
                <a:latin typeface="Nimbus Sans"/>
                <a:ea typeface="Nimbus Sans"/>
                <a:cs typeface="Nimbus Sans"/>
              </a:defRPr>
            </a:lvl6pPr>
            <a:lvl7pPr>
              <a:buNone/>
              <a:defRPr sz="4800" b="1">
                <a:solidFill>
                  <a:srgbClr val="FAFAFA"/>
                </a:solidFill>
                <a:latin typeface="Nimbus Sans"/>
                <a:ea typeface="Nimbus Sans"/>
                <a:cs typeface="Nimbus Sans"/>
              </a:defRPr>
            </a:lvl7pPr>
            <a:lvl8pPr>
              <a:buNone/>
              <a:defRPr sz="4800" b="1">
                <a:solidFill>
                  <a:srgbClr val="FAFAFA"/>
                </a:solidFill>
                <a:latin typeface="Nimbus Sans"/>
                <a:ea typeface="Nimbus Sans"/>
                <a:cs typeface="Nimbus Sans"/>
              </a:defRPr>
            </a:lvl8pPr>
            <a:lvl9pPr>
              <a:buNone/>
              <a:defRPr sz="4800" b="1">
                <a:solidFill>
                  <a:srgbClr val="FAFAFA"/>
                </a:solidFill>
                <a:latin typeface="Nimbus Sans"/>
                <a:ea typeface="Nimbus Sans"/>
                <a:cs typeface="Nimbus Sans"/>
              </a:defRPr>
            </a:lvl9pPr>
          </a:lstStyle>
          <a:p xmlns:a="http://schemas.openxmlformats.org/drawingml/2006/main">
            <a:pPr>
              <a:buNone/>
              <a:defRPr sz="4800" b="1">
                <a:solidFill>
                  <a:srgbClr val="FAFAFA"/>
                </a:solidFill>
                <a:latin typeface="Nimbus Sans"/>
                <a:ea typeface="Nimbus Sans"/>
                <a:cs typeface="Nimbus Sans"/>
              </a:defRPr>
            </a:pPr>
            <a:r>
              <a:rPr sz="4800" b="1">
                <a:solidFill>
                  <a:srgbClr val="FAFAFA"/>
                </a:solidFill>
                <a:latin typeface="Nimbus Sans"/>
                <a:ea typeface="Nimbus Sans"/>
                <a:cs typeface="Nimbus Sans"/>
              </a:rPr>
              <a:t>35</a:t>
            </a:r>
          </a:p>
        </p:txBody>
      </p:sp>
      <p:sp>
        <p:nvSpPr>
          <p:cNvPr id="15" name="text-14">
            <a:extLst xmlns:a="http://schemas.openxmlformats.org/drawingml/2006/main">
              <a:ext uri="{FF2B5EF4-FFF2-40B4-BE49-F238E27FC236}">
                <a16:creationId xmlns:a16="http://schemas.microsoft.com/office/drawing/2014/main" id="{8CEA0632-E894-48CA-BA4E-599D56B9F6B2}"/>
              </a:ext>
            </a:extLst>
          </p:cNvPr>
          <p:cNvSpPr>
            <a:spLocks xmlns:a="http://schemas.openxmlformats.org/drawingml/2006/main" noGrp="1"/>
          </p:cNvSpPr>
          <p:nvPr/>
        </p:nvSpPr>
        <p:spPr>
          <a:xfrm xmlns:a="http://schemas.openxmlformats.org/drawingml/2006/main">
            <a:off x="8220075" y="4257675"/>
            <a:ext cx="3095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BCBCBC"/>
                </a:solidFill>
                <a:latin typeface="Nimbus Sans"/>
                <a:ea typeface="Nimbus Sans"/>
                <a:cs typeface="Nimbus Sans"/>
              </a:defRPr>
            </a:defPPr>
            <a:lvl1pPr>
              <a:buNone/>
              <a:defRPr sz="2175" b="0">
                <a:solidFill>
                  <a:srgbClr val="BCBCBC"/>
                </a:solidFill>
                <a:latin typeface="Nimbus Sans"/>
                <a:ea typeface="Nimbus Sans"/>
                <a:cs typeface="Nimbus Sans"/>
              </a:defRPr>
            </a:lvl1pPr>
            <a:lvl2pPr>
              <a:buNone/>
              <a:defRPr sz="2175" b="0">
                <a:solidFill>
                  <a:srgbClr val="BCBCBC"/>
                </a:solidFill>
                <a:latin typeface="Nimbus Sans"/>
                <a:ea typeface="Nimbus Sans"/>
                <a:cs typeface="Nimbus Sans"/>
              </a:defRPr>
            </a:lvl2pPr>
            <a:lvl3pPr>
              <a:buNone/>
              <a:defRPr sz="2175" b="0">
                <a:solidFill>
                  <a:srgbClr val="BCBCBC"/>
                </a:solidFill>
                <a:latin typeface="Nimbus Sans"/>
                <a:ea typeface="Nimbus Sans"/>
                <a:cs typeface="Nimbus Sans"/>
              </a:defRPr>
            </a:lvl3pPr>
            <a:lvl4pPr>
              <a:buNone/>
              <a:defRPr sz="2175" b="0">
                <a:solidFill>
                  <a:srgbClr val="BCBCBC"/>
                </a:solidFill>
                <a:latin typeface="Nimbus Sans"/>
                <a:ea typeface="Nimbus Sans"/>
                <a:cs typeface="Nimbus Sans"/>
              </a:defRPr>
            </a:lvl4pPr>
            <a:lvl5pPr>
              <a:buNone/>
              <a:defRPr sz="2175" b="0">
                <a:solidFill>
                  <a:srgbClr val="BCBCBC"/>
                </a:solidFill>
                <a:latin typeface="Nimbus Sans"/>
                <a:ea typeface="Nimbus Sans"/>
                <a:cs typeface="Nimbus Sans"/>
              </a:defRPr>
            </a:lvl5pPr>
            <a:lvl6pPr>
              <a:buNone/>
              <a:defRPr sz="2175" b="0">
                <a:solidFill>
                  <a:srgbClr val="BCBCBC"/>
                </a:solidFill>
                <a:latin typeface="Nimbus Sans"/>
                <a:ea typeface="Nimbus Sans"/>
                <a:cs typeface="Nimbus Sans"/>
              </a:defRPr>
            </a:lvl6pPr>
            <a:lvl7pPr>
              <a:buNone/>
              <a:defRPr sz="2175" b="0">
                <a:solidFill>
                  <a:srgbClr val="BCBCBC"/>
                </a:solidFill>
                <a:latin typeface="Nimbus Sans"/>
                <a:ea typeface="Nimbus Sans"/>
                <a:cs typeface="Nimbus Sans"/>
              </a:defRPr>
            </a:lvl7pPr>
            <a:lvl8pPr>
              <a:buNone/>
              <a:defRPr sz="2175" b="0">
                <a:solidFill>
                  <a:srgbClr val="BCBCBC"/>
                </a:solidFill>
                <a:latin typeface="Nimbus Sans"/>
                <a:ea typeface="Nimbus Sans"/>
                <a:cs typeface="Nimbus Sans"/>
              </a:defRPr>
            </a:lvl8pPr>
            <a:lvl9pPr>
              <a:buNone/>
              <a:defRPr sz="2175" b="0">
                <a:solidFill>
                  <a:srgbClr val="BCBCBC"/>
                </a:solidFill>
                <a:latin typeface="Nimbus Sans"/>
                <a:ea typeface="Nimbus Sans"/>
                <a:cs typeface="Nimbus Sans"/>
              </a:defRPr>
            </a:lvl9pPr>
          </a:lstStyle>
          <a:p xmlns:a="http://schemas.openxmlformats.org/drawingml/2006/main">
            <a:pPr>
              <a:buNone/>
              <a:defRPr sz="2175" b="0">
                <a:solidFill>
                  <a:srgbClr val="BCBCBC"/>
                </a:solidFill>
                <a:latin typeface="Nimbus Sans"/>
                <a:ea typeface="Nimbus Sans"/>
                <a:cs typeface="Nimbus Sans"/>
              </a:defRPr>
            </a:pPr>
            <a:r>
              <a:rPr sz="2175" b="0">
                <a:solidFill>
                  <a:srgbClr val="BCBCBC"/>
                </a:solidFill>
                <a:latin typeface="Nimbus Sans"/>
                <a:ea typeface="Nimbus Sans"/>
                <a:cs typeface="Nimbus Sans"/>
              </a:rPr>
              <a:t>En cours d’évaluation</a:t>
            </a:r>
          </a:p>
        </p:txBody>
      </p:sp>
      <p:sp>
        <p:nvSpPr>
          <p:cNvPr id="16" name="text-15">
            <a:extLst xmlns:a="http://schemas.openxmlformats.org/drawingml/2006/main">
              <a:ext uri="{FF2B5EF4-FFF2-40B4-BE49-F238E27FC236}">
                <a16:creationId xmlns:a16="http://schemas.microsoft.com/office/drawing/2014/main" id="{CB726112-85F1-46BE-A218-8062EFD7EFEA}"/>
              </a:ext>
            </a:extLst>
          </p:cNvPr>
          <p:cNvSpPr>
            <a:spLocks xmlns:a="http://schemas.openxmlformats.org/drawingml/2006/main" noGrp="1"/>
          </p:cNvSpPr>
          <p:nvPr/>
        </p:nvSpPr>
        <p:spPr>
          <a:xfrm xmlns:a="http://schemas.openxmlformats.org/drawingml/2006/main">
            <a:off x="609600" y="5238750"/>
            <a:ext cx="10972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FAFAFA"/>
                </a:solidFill>
                <a:latin typeface="Nimbus Sans"/>
                <a:ea typeface="Nimbus Sans"/>
                <a:cs typeface="Nimbus Sans"/>
              </a:defRPr>
            </a:defPPr>
            <a:lvl1pPr>
              <a:buNone/>
              <a:defRPr sz="1725" b="0">
                <a:solidFill>
                  <a:srgbClr val="FAFAFA"/>
                </a:solidFill>
                <a:latin typeface="Nimbus Sans"/>
                <a:ea typeface="Nimbus Sans"/>
                <a:cs typeface="Nimbus Sans"/>
              </a:defRPr>
            </a:lvl1pPr>
            <a:lvl2pPr>
              <a:buNone/>
              <a:defRPr sz="1725" b="0">
                <a:solidFill>
                  <a:srgbClr val="FAFAFA"/>
                </a:solidFill>
                <a:latin typeface="Nimbus Sans"/>
                <a:ea typeface="Nimbus Sans"/>
                <a:cs typeface="Nimbus Sans"/>
              </a:defRPr>
            </a:lvl2pPr>
            <a:lvl3pPr>
              <a:buNone/>
              <a:defRPr sz="1725" b="0">
                <a:solidFill>
                  <a:srgbClr val="FAFAFA"/>
                </a:solidFill>
                <a:latin typeface="Nimbus Sans"/>
                <a:ea typeface="Nimbus Sans"/>
                <a:cs typeface="Nimbus Sans"/>
              </a:defRPr>
            </a:lvl3pPr>
            <a:lvl4pPr>
              <a:buNone/>
              <a:defRPr sz="1725" b="0">
                <a:solidFill>
                  <a:srgbClr val="FAFAFA"/>
                </a:solidFill>
                <a:latin typeface="Nimbus Sans"/>
                <a:ea typeface="Nimbus Sans"/>
                <a:cs typeface="Nimbus Sans"/>
              </a:defRPr>
            </a:lvl4pPr>
            <a:lvl5pPr>
              <a:buNone/>
              <a:defRPr sz="1725" b="0">
                <a:solidFill>
                  <a:srgbClr val="FAFAFA"/>
                </a:solidFill>
                <a:latin typeface="Nimbus Sans"/>
                <a:ea typeface="Nimbus Sans"/>
                <a:cs typeface="Nimbus Sans"/>
              </a:defRPr>
            </a:lvl5pPr>
            <a:lvl6pPr>
              <a:buNone/>
              <a:defRPr sz="1725" b="0">
                <a:solidFill>
                  <a:srgbClr val="FAFAFA"/>
                </a:solidFill>
                <a:latin typeface="Nimbus Sans"/>
                <a:ea typeface="Nimbus Sans"/>
                <a:cs typeface="Nimbus Sans"/>
              </a:defRPr>
            </a:lvl6pPr>
            <a:lvl7pPr>
              <a:buNone/>
              <a:defRPr sz="1725" b="0">
                <a:solidFill>
                  <a:srgbClr val="FAFAFA"/>
                </a:solidFill>
                <a:latin typeface="Nimbus Sans"/>
                <a:ea typeface="Nimbus Sans"/>
                <a:cs typeface="Nimbus Sans"/>
              </a:defRPr>
            </a:lvl7pPr>
            <a:lvl8pPr>
              <a:buNone/>
              <a:defRPr sz="1725" b="0">
                <a:solidFill>
                  <a:srgbClr val="FAFAFA"/>
                </a:solidFill>
                <a:latin typeface="Nimbus Sans"/>
                <a:ea typeface="Nimbus Sans"/>
                <a:cs typeface="Nimbus Sans"/>
              </a:defRPr>
            </a:lvl8pPr>
            <a:lvl9pPr>
              <a:buNone/>
              <a:defRPr sz="1725" b="0">
                <a:solidFill>
                  <a:srgbClr val="FAFAFA"/>
                </a:solidFill>
                <a:latin typeface="Nimbus Sans"/>
                <a:ea typeface="Nimbus Sans"/>
                <a:cs typeface="Nimbus Sans"/>
              </a:defRPr>
            </a:lvl9pPr>
          </a:lstStyle>
          <a:p xmlns:a="http://schemas.openxmlformats.org/drawingml/2006/main">
            <a:pPr>
              <a:buNone/>
              <a:defRPr sz="1725" b="0">
                <a:solidFill>
                  <a:srgbClr val="FAFAFA"/>
                </a:solidFill>
                <a:latin typeface="Nimbus Sans"/>
                <a:ea typeface="Nimbus Sans"/>
                <a:cs typeface="Nimbus Sans"/>
              </a:defRPr>
            </a:pPr>
            <a:r>
              <a:rPr sz="1725" b="0">
                <a:solidFill>
                  <a:srgbClr val="FAFAFA"/>
                </a:solidFill>
                <a:latin typeface="Nimbus Sans"/>
                <a:ea typeface="Nimbus Sans"/>
                <a:cs typeface="Nimbus Sans"/>
              </a:rPr>
              <a:t>La bibliographie comprend articles, communications et chapitres.</a:t>
            </a:r>
          </a:p>
        </p:txBody>
      </p:sp>
      <p:sp>
        <p:nvSpPr>
          <p:cNvPr id="17" name="text-16">
            <a:extLst xmlns:a="http://schemas.openxmlformats.org/drawingml/2006/main">
              <a:ext uri="{FF2B5EF4-FFF2-40B4-BE49-F238E27FC236}">
                <a16:creationId xmlns:a16="http://schemas.microsoft.com/office/drawing/2014/main" id="{53F6B6D5-F45D-42B8-9946-A8FF499B4EFB}"/>
              </a:ext>
            </a:extLst>
          </p:cNvPr>
          <p:cNvSpPr>
            <a:spLocks xmlns:a="http://schemas.openxmlformats.org/drawingml/2006/main" noGrp="1"/>
          </p:cNvSpPr>
          <p:nvPr/>
        </p:nvSpPr>
        <p:spPr>
          <a:xfrm xmlns:a="http://schemas.openxmlformats.org/drawingml/2006/main">
            <a:off x="609600" y="5734050"/>
            <a:ext cx="10972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buNone/>
              <a:defRPr sz="1575" b="0">
                <a:solidFill>
                  <a:srgbClr val="BCBCBC"/>
                </a:solidFill>
                <a:latin typeface="Nimbus Sans"/>
                <a:ea typeface="Nimbus Sans"/>
                <a:cs typeface="Nimbus Sans"/>
              </a:defRPr>
            </a:lvl1pPr>
            <a:lvl2pPr>
              <a:buNone/>
              <a:defRPr sz="1575" b="0">
                <a:solidFill>
                  <a:srgbClr val="BCBCBC"/>
                </a:solidFill>
                <a:latin typeface="Nimbus Sans"/>
                <a:ea typeface="Nimbus Sans"/>
                <a:cs typeface="Nimbus Sans"/>
              </a:defRPr>
            </a:lvl2pPr>
            <a:lvl3pPr>
              <a:buNone/>
              <a:defRPr sz="1575" b="0">
                <a:solidFill>
                  <a:srgbClr val="BCBCBC"/>
                </a:solidFill>
                <a:latin typeface="Nimbus Sans"/>
                <a:ea typeface="Nimbus Sans"/>
                <a:cs typeface="Nimbus Sans"/>
              </a:defRPr>
            </a:lvl3pPr>
            <a:lvl4pPr>
              <a:buNone/>
              <a:defRPr sz="1575" b="0">
                <a:solidFill>
                  <a:srgbClr val="BCBCBC"/>
                </a:solidFill>
                <a:latin typeface="Nimbus Sans"/>
                <a:ea typeface="Nimbus Sans"/>
                <a:cs typeface="Nimbus Sans"/>
              </a:defRPr>
            </a:lvl4pPr>
            <a:lvl5pPr>
              <a:buNone/>
              <a:defRPr sz="1575" b="0">
                <a:solidFill>
                  <a:srgbClr val="BCBCBC"/>
                </a:solidFill>
                <a:latin typeface="Nimbus Sans"/>
                <a:ea typeface="Nimbus Sans"/>
                <a:cs typeface="Nimbus Sans"/>
              </a:defRPr>
            </a:lvl5pPr>
            <a:lvl6pPr>
              <a:buNone/>
              <a:defRPr sz="1575" b="0">
                <a:solidFill>
                  <a:srgbClr val="BCBCBC"/>
                </a:solidFill>
                <a:latin typeface="Nimbus Sans"/>
                <a:ea typeface="Nimbus Sans"/>
                <a:cs typeface="Nimbus Sans"/>
              </a:defRPr>
            </a:lvl6pPr>
            <a:lvl7pPr>
              <a:buNone/>
              <a:defRPr sz="1575" b="0">
                <a:solidFill>
                  <a:srgbClr val="BCBCBC"/>
                </a:solidFill>
                <a:latin typeface="Nimbus Sans"/>
                <a:ea typeface="Nimbus Sans"/>
                <a:cs typeface="Nimbus Sans"/>
              </a:defRPr>
            </a:lvl7pPr>
            <a:lvl8pPr>
              <a:buNone/>
              <a:defRPr sz="1575" b="0">
                <a:solidFill>
                  <a:srgbClr val="BCBCBC"/>
                </a:solidFill>
                <a:latin typeface="Nimbus Sans"/>
                <a:ea typeface="Nimbus Sans"/>
                <a:cs typeface="Nimbus Sans"/>
              </a:defRPr>
            </a:lvl8pPr>
            <a:lvl9pPr>
              <a:buNone/>
              <a:defRPr sz="1575" b="0">
                <a:solidFill>
                  <a:srgbClr val="BCBCBC"/>
                </a:solidFill>
                <a:latin typeface="Nimbus Sans"/>
                <a:ea typeface="Nimbus Sans"/>
                <a:cs typeface="Nimbus Sans"/>
              </a:defRPr>
            </a:lvl9pPr>
          </a:lstStyle>
          <a:p xmlns:a="http://schemas.openxmlformats.org/drawingml/2006/main">
            <a:pPr>
              <a:buNone/>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Les doublons entre listes ne sont pas additionnés en un total d’articles publiés.</a:t>
            </a:r>
          </a:p>
        </p:txBody>
      </p:sp>
    </p:spTree>
    <p:extLst>
      <p:ext uri="{BB962C8B-B14F-4D97-AF65-F5344CB8AC3E}">
        <p14:creationId xmlns:p14="http://schemas.microsoft.com/office/powerpoint/2010/main" val="958588589"/>
      </p:ext>
    </p:extLst>
  </p:cSld>
</p:sld>
</file>

<file path=ppt/slides/slide3.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3" name="text-0">
            <a:extLst xmlns:a="http://schemas.openxmlformats.org/drawingml/2006/main">
              <a:ext uri="{FF2B5EF4-FFF2-40B4-BE49-F238E27FC236}">
                <a16:creationId xmlns:a16="http://schemas.microsoft.com/office/drawing/2014/main" id="{0122BBD4-53BC-4081-AA3D-E6FE444943FD}"/>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Expertise clinique et médico-légale</a:t>
            </a:r>
          </a:p>
        </p:txBody>
      </p:sp>
      <p:sp>
        <p:nvSpPr>
          <p:cNvPr id="2" name="">
            <a:extLst xmlns:a="http://schemas.openxmlformats.org/drawingml/2006/main">
              <a:ext uri="{FF2B5EF4-FFF2-40B4-BE49-F238E27FC236}">
                <a16:creationId xmlns:a16="http://schemas.microsoft.com/office/drawing/2014/main" id="{1B60075E-2122-4DC1-BF4D-2D88E33F3049}"/>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3CBED8F-BB66-48D1-B0B0-A676459C2F48}"/>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FD3C8B5A-3241-4EFB-B6D5-A9C9D23D317C}"/>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Sources : CV fourni et parcours institutionnel</a:t>
            </a:r>
          </a:p>
        </p:txBody>
      </p:sp>
      <p:sp>
        <p:nvSpPr>
          <p:cNvPr id="5" name="text-4">
            <a:extLst xmlns:a="http://schemas.openxmlformats.org/drawingml/2006/main">
              <a:ext uri="{FF2B5EF4-FFF2-40B4-BE49-F238E27FC236}">
                <a16:creationId xmlns:a16="http://schemas.microsoft.com/office/drawing/2014/main" id="{1D7673B4-5CC2-465F-8B85-6EA323807134}"/>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03</a:t>
            </a:r>
          </a:p>
        </p:txBody>
      </p:sp>
      <p:sp>
        <p:nvSpPr>
          <p:cNvPr id="6" name="">
            <a:extLst xmlns:a="http://schemas.openxmlformats.org/drawingml/2006/main">
              <a:ext uri="{FF2B5EF4-FFF2-40B4-BE49-F238E27FC236}">
                <a16:creationId xmlns:a16="http://schemas.microsoft.com/office/drawing/2014/main" id="{5CC13184-798B-4F87-89FF-85F2E61AE040}"/>
              </a:ext>
            </a:extLst>
          </p:cNvPr>
          <p:cNvSpPr>
            <a:spLocks xmlns:a="http://schemas.openxmlformats.org/drawingml/2006/main" noGrp="1"/>
          </p:cNvSpPr>
          <p:nvPr/>
        </p:nvSpPr>
        <p:spPr>
          <a:xfrm xmlns:a="http://schemas.openxmlformats.org/drawingml/2006/main">
            <a:off x="60960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9415209B-2A67-44AE-B0D7-5673DEAE66AB}"/>
              </a:ext>
            </a:extLst>
          </p:cNvPr>
          <p:cNvSpPr>
            <a:spLocks xmlns:a="http://schemas.openxmlformats.org/drawingml/2006/main" noGrp="1"/>
          </p:cNvSpPr>
          <p:nvPr/>
        </p:nvSpPr>
        <p:spPr>
          <a:xfrm xmlns:a="http://schemas.openxmlformats.org/drawingml/2006/main">
            <a:off x="81915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buNone/>
              <a:defRPr sz="2550" b="1">
                <a:solidFill>
                  <a:srgbClr val="FAFAFA"/>
                </a:solidFill>
                <a:latin typeface="Nimbus Sans"/>
                <a:ea typeface="Nimbus Sans"/>
                <a:cs typeface="Nimbus Sans"/>
              </a:defRPr>
            </a:lvl1pPr>
            <a:lvl2pPr>
              <a:buNone/>
              <a:defRPr sz="2550" b="1">
                <a:solidFill>
                  <a:srgbClr val="FAFAFA"/>
                </a:solidFill>
                <a:latin typeface="Nimbus Sans"/>
                <a:ea typeface="Nimbus Sans"/>
                <a:cs typeface="Nimbus Sans"/>
              </a:defRPr>
            </a:lvl2pPr>
            <a:lvl3pPr>
              <a:buNone/>
              <a:defRPr sz="2550" b="1">
                <a:solidFill>
                  <a:srgbClr val="FAFAFA"/>
                </a:solidFill>
                <a:latin typeface="Nimbus Sans"/>
                <a:ea typeface="Nimbus Sans"/>
                <a:cs typeface="Nimbus Sans"/>
              </a:defRPr>
            </a:lvl3pPr>
            <a:lvl4pPr>
              <a:buNone/>
              <a:defRPr sz="2550" b="1">
                <a:solidFill>
                  <a:srgbClr val="FAFAFA"/>
                </a:solidFill>
                <a:latin typeface="Nimbus Sans"/>
                <a:ea typeface="Nimbus Sans"/>
                <a:cs typeface="Nimbus Sans"/>
              </a:defRPr>
            </a:lvl4pPr>
            <a:lvl5pPr>
              <a:buNone/>
              <a:defRPr sz="2550" b="1">
                <a:solidFill>
                  <a:srgbClr val="FAFAFA"/>
                </a:solidFill>
                <a:latin typeface="Nimbus Sans"/>
                <a:ea typeface="Nimbus Sans"/>
                <a:cs typeface="Nimbus Sans"/>
              </a:defRPr>
            </a:lvl5pPr>
            <a:lvl6pPr>
              <a:buNone/>
              <a:defRPr sz="2550" b="1">
                <a:solidFill>
                  <a:srgbClr val="FAFAFA"/>
                </a:solidFill>
                <a:latin typeface="Nimbus Sans"/>
                <a:ea typeface="Nimbus Sans"/>
                <a:cs typeface="Nimbus Sans"/>
              </a:defRPr>
            </a:lvl6pPr>
            <a:lvl7pPr>
              <a:buNone/>
              <a:defRPr sz="2550" b="1">
                <a:solidFill>
                  <a:srgbClr val="FAFAFA"/>
                </a:solidFill>
                <a:latin typeface="Nimbus Sans"/>
                <a:ea typeface="Nimbus Sans"/>
                <a:cs typeface="Nimbus Sans"/>
              </a:defRPr>
            </a:lvl7pPr>
            <a:lvl8pPr>
              <a:buNone/>
              <a:defRPr sz="2550" b="1">
                <a:solidFill>
                  <a:srgbClr val="FAFAFA"/>
                </a:solidFill>
                <a:latin typeface="Nimbus Sans"/>
                <a:ea typeface="Nimbus Sans"/>
                <a:cs typeface="Nimbus Sans"/>
              </a:defRPr>
            </a:lvl8pPr>
            <a:lvl9pPr>
              <a:buNone/>
              <a:defRPr sz="2550" b="1">
                <a:solidFill>
                  <a:srgbClr val="FAFAFA"/>
                </a:solidFill>
                <a:latin typeface="Nimbus Sans"/>
                <a:ea typeface="Nimbus Sans"/>
                <a:cs typeface="Nimbus Sans"/>
              </a:defRPr>
            </a:lvl9pPr>
          </a:lstStyle>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Troubles</a:t>
            </a:r>
          </a:p>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de l’humeur</a:t>
            </a:r>
          </a:p>
        </p:txBody>
      </p:sp>
      <p:sp>
        <p:nvSpPr>
          <p:cNvPr id="8" name="text-7">
            <a:extLst xmlns:a="http://schemas.openxmlformats.org/drawingml/2006/main">
              <a:ext uri="{FF2B5EF4-FFF2-40B4-BE49-F238E27FC236}">
                <a16:creationId xmlns:a16="http://schemas.microsoft.com/office/drawing/2014/main" id="{8C950CE3-A009-4DA2-9EF8-78B0D592A227}"/>
              </a:ext>
            </a:extLst>
          </p:cNvPr>
          <p:cNvSpPr>
            <a:spLocks xmlns:a="http://schemas.openxmlformats.org/drawingml/2006/main" noGrp="1"/>
          </p:cNvSpPr>
          <p:nvPr/>
        </p:nvSpPr>
        <p:spPr>
          <a:xfrm xmlns:a="http://schemas.openxmlformats.org/drawingml/2006/main">
            <a:off x="81915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Dépression résistante</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et trouble bipolaire</a:t>
            </a:r>
          </a:p>
        </p:txBody>
      </p:sp>
      <p:sp>
        <p:nvSpPr>
          <p:cNvPr id="9" name="">
            <a:extLst xmlns:a="http://schemas.openxmlformats.org/drawingml/2006/main">
              <a:ext uri="{FF2B5EF4-FFF2-40B4-BE49-F238E27FC236}">
                <a16:creationId xmlns:a16="http://schemas.microsoft.com/office/drawing/2014/main" id="{CEFB7F4E-2F3A-4693-9663-B5D586AA338A}"/>
              </a:ext>
            </a:extLst>
          </p:cNvPr>
          <p:cNvSpPr>
            <a:spLocks xmlns:a="http://schemas.openxmlformats.org/drawingml/2006/main" noGrp="1"/>
          </p:cNvSpPr>
          <p:nvPr/>
        </p:nvSpPr>
        <p:spPr>
          <a:xfrm xmlns:a="http://schemas.openxmlformats.org/drawingml/2006/main">
            <a:off x="436245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B1F3D66D-B774-4FF1-8D30-A60E1C77D342}"/>
              </a:ext>
            </a:extLst>
          </p:cNvPr>
          <p:cNvSpPr>
            <a:spLocks xmlns:a="http://schemas.openxmlformats.org/drawingml/2006/main" noGrp="1"/>
          </p:cNvSpPr>
          <p:nvPr/>
        </p:nvSpPr>
        <p:spPr>
          <a:xfrm xmlns:a="http://schemas.openxmlformats.org/drawingml/2006/main">
            <a:off x="457200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buNone/>
              <a:defRPr sz="2550" b="1">
                <a:solidFill>
                  <a:srgbClr val="FAFAFA"/>
                </a:solidFill>
                <a:latin typeface="Nimbus Sans"/>
                <a:ea typeface="Nimbus Sans"/>
                <a:cs typeface="Nimbus Sans"/>
              </a:defRPr>
            </a:lvl1pPr>
            <a:lvl2pPr>
              <a:buNone/>
              <a:defRPr sz="2550" b="1">
                <a:solidFill>
                  <a:srgbClr val="FAFAFA"/>
                </a:solidFill>
                <a:latin typeface="Nimbus Sans"/>
                <a:ea typeface="Nimbus Sans"/>
                <a:cs typeface="Nimbus Sans"/>
              </a:defRPr>
            </a:lvl2pPr>
            <a:lvl3pPr>
              <a:buNone/>
              <a:defRPr sz="2550" b="1">
                <a:solidFill>
                  <a:srgbClr val="FAFAFA"/>
                </a:solidFill>
                <a:latin typeface="Nimbus Sans"/>
                <a:ea typeface="Nimbus Sans"/>
                <a:cs typeface="Nimbus Sans"/>
              </a:defRPr>
            </a:lvl3pPr>
            <a:lvl4pPr>
              <a:buNone/>
              <a:defRPr sz="2550" b="1">
                <a:solidFill>
                  <a:srgbClr val="FAFAFA"/>
                </a:solidFill>
                <a:latin typeface="Nimbus Sans"/>
                <a:ea typeface="Nimbus Sans"/>
                <a:cs typeface="Nimbus Sans"/>
              </a:defRPr>
            </a:lvl4pPr>
            <a:lvl5pPr>
              <a:buNone/>
              <a:defRPr sz="2550" b="1">
                <a:solidFill>
                  <a:srgbClr val="FAFAFA"/>
                </a:solidFill>
                <a:latin typeface="Nimbus Sans"/>
                <a:ea typeface="Nimbus Sans"/>
                <a:cs typeface="Nimbus Sans"/>
              </a:defRPr>
            </a:lvl5pPr>
            <a:lvl6pPr>
              <a:buNone/>
              <a:defRPr sz="2550" b="1">
                <a:solidFill>
                  <a:srgbClr val="FAFAFA"/>
                </a:solidFill>
                <a:latin typeface="Nimbus Sans"/>
                <a:ea typeface="Nimbus Sans"/>
                <a:cs typeface="Nimbus Sans"/>
              </a:defRPr>
            </a:lvl6pPr>
            <a:lvl7pPr>
              <a:buNone/>
              <a:defRPr sz="2550" b="1">
                <a:solidFill>
                  <a:srgbClr val="FAFAFA"/>
                </a:solidFill>
                <a:latin typeface="Nimbus Sans"/>
                <a:ea typeface="Nimbus Sans"/>
                <a:cs typeface="Nimbus Sans"/>
              </a:defRPr>
            </a:lvl7pPr>
            <a:lvl8pPr>
              <a:buNone/>
              <a:defRPr sz="2550" b="1">
                <a:solidFill>
                  <a:srgbClr val="FAFAFA"/>
                </a:solidFill>
                <a:latin typeface="Nimbus Sans"/>
                <a:ea typeface="Nimbus Sans"/>
                <a:cs typeface="Nimbus Sans"/>
              </a:defRPr>
            </a:lvl8pPr>
            <a:lvl9pPr>
              <a:buNone/>
              <a:defRPr sz="2550" b="1">
                <a:solidFill>
                  <a:srgbClr val="FAFAFA"/>
                </a:solidFill>
                <a:latin typeface="Nimbus Sans"/>
                <a:ea typeface="Nimbus Sans"/>
                <a:cs typeface="Nimbus Sans"/>
              </a:defRPr>
            </a:lvl9pPr>
          </a:lstStyle>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Psychiatrie</a:t>
            </a:r>
          </a:p>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légale</a:t>
            </a:r>
          </a:p>
        </p:txBody>
      </p:sp>
      <p:sp>
        <p:nvSpPr>
          <p:cNvPr id="11" name="text-10">
            <a:extLst xmlns:a="http://schemas.openxmlformats.org/drawingml/2006/main">
              <a:ext uri="{FF2B5EF4-FFF2-40B4-BE49-F238E27FC236}">
                <a16:creationId xmlns:a16="http://schemas.microsoft.com/office/drawing/2014/main" id="{4591EA36-61E3-4AA6-80B3-C02BC401105F}"/>
              </a:ext>
            </a:extLst>
          </p:cNvPr>
          <p:cNvSpPr>
            <a:spLocks xmlns:a="http://schemas.openxmlformats.org/drawingml/2006/main" noGrp="1"/>
          </p:cNvSpPr>
          <p:nvPr/>
        </p:nvSpPr>
        <p:spPr>
          <a:xfrm xmlns:a="http://schemas.openxmlformats.org/drawingml/2006/main">
            <a:off x="457200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Expertises psychiatriques</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civiles et pénales</a:t>
            </a:r>
          </a:p>
        </p:txBody>
      </p:sp>
      <p:sp>
        <p:nvSpPr>
          <p:cNvPr id="12" name="">
            <a:extLst xmlns:a="http://schemas.openxmlformats.org/drawingml/2006/main">
              <a:ext uri="{FF2B5EF4-FFF2-40B4-BE49-F238E27FC236}">
                <a16:creationId xmlns:a16="http://schemas.microsoft.com/office/drawing/2014/main" id="{4C31AD23-D2DF-43AB-9C63-BCEF29B42EC1}"/>
              </a:ext>
            </a:extLst>
          </p:cNvPr>
          <p:cNvSpPr>
            <a:spLocks xmlns:a="http://schemas.openxmlformats.org/drawingml/2006/main" noGrp="1"/>
          </p:cNvSpPr>
          <p:nvPr/>
        </p:nvSpPr>
        <p:spPr>
          <a:xfrm xmlns:a="http://schemas.openxmlformats.org/drawingml/2006/main">
            <a:off x="8115300" y="1905000"/>
            <a:ext cx="38100" cy="6477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3" name="text-12">
            <a:extLst xmlns:a="http://schemas.openxmlformats.org/drawingml/2006/main">
              <a:ext uri="{FF2B5EF4-FFF2-40B4-BE49-F238E27FC236}">
                <a16:creationId xmlns:a16="http://schemas.microsoft.com/office/drawing/2014/main" id="{39D05B0D-22F0-4E32-96E3-E374C751841B}"/>
              </a:ext>
            </a:extLst>
          </p:cNvPr>
          <p:cNvSpPr>
            <a:spLocks xmlns:a="http://schemas.openxmlformats.org/drawingml/2006/main" noGrp="1"/>
          </p:cNvSpPr>
          <p:nvPr/>
        </p:nvSpPr>
        <p:spPr>
          <a:xfrm xmlns:a="http://schemas.openxmlformats.org/drawingml/2006/main">
            <a:off x="8324850" y="1847850"/>
            <a:ext cx="323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b="1">
                <a:solidFill>
                  <a:srgbClr val="FAFAFA"/>
                </a:solidFill>
                <a:latin typeface="Nimbus Sans"/>
                <a:ea typeface="Nimbus Sans"/>
                <a:cs typeface="Nimbus Sans"/>
              </a:defRPr>
            </a:defPPr>
            <a:lvl1pPr>
              <a:buNone/>
              <a:defRPr sz="2550" b="1">
                <a:solidFill>
                  <a:srgbClr val="FAFAFA"/>
                </a:solidFill>
                <a:latin typeface="Nimbus Sans"/>
                <a:ea typeface="Nimbus Sans"/>
                <a:cs typeface="Nimbus Sans"/>
              </a:defRPr>
            </a:lvl1pPr>
            <a:lvl2pPr>
              <a:buNone/>
              <a:defRPr sz="2550" b="1">
                <a:solidFill>
                  <a:srgbClr val="FAFAFA"/>
                </a:solidFill>
                <a:latin typeface="Nimbus Sans"/>
                <a:ea typeface="Nimbus Sans"/>
                <a:cs typeface="Nimbus Sans"/>
              </a:defRPr>
            </a:lvl2pPr>
            <a:lvl3pPr>
              <a:buNone/>
              <a:defRPr sz="2550" b="1">
                <a:solidFill>
                  <a:srgbClr val="FAFAFA"/>
                </a:solidFill>
                <a:latin typeface="Nimbus Sans"/>
                <a:ea typeface="Nimbus Sans"/>
                <a:cs typeface="Nimbus Sans"/>
              </a:defRPr>
            </a:lvl3pPr>
            <a:lvl4pPr>
              <a:buNone/>
              <a:defRPr sz="2550" b="1">
                <a:solidFill>
                  <a:srgbClr val="FAFAFA"/>
                </a:solidFill>
                <a:latin typeface="Nimbus Sans"/>
                <a:ea typeface="Nimbus Sans"/>
                <a:cs typeface="Nimbus Sans"/>
              </a:defRPr>
            </a:lvl4pPr>
            <a:lvl5pPr>
              <a:buNone/>
              <a:defRPr sz="2550" b="1">
                <a:solidFill>
                  <a:srgbClr val="FAFAFA"/>
                </a:solidFill>
                <a:latin typeface="Nimbus Sans"/>
                <a:ea typeface="Nimbus Sans"/>
                <a:cs typeface="Nimbus Sans"/>
              </a:defRPr>
            </a:lvl5pPr>
            <a:lvl6pPr>
              <a:buNone/>
              <a:defRPr sz="2550" b="1">
                <a:solidFill>
                  <a:srgbClr val="FAFAFA"/>
                </a:solidFill>
                <a:latin typeface="Nimbus Sans"/>
                <a:ea typeface="Nimbus Sans"/>
                <a:cs typeface="Nimbus Sans"/>
              </a:defRPr>
            </a:lvl6pPr>
            <a:lvl7pPr>
              <a:buNone/>
              <a:defRPr sz="2550" b="1">
                <a:solidFill>
                  <a:srgbClr val="FAFAFA"/>
                </a:solidFill>
                <a:latin typeface="Nimbus Sans"/>
                <a:ea typeface="Nimbus Sans"/>
                <a:cs typeface="Nimbus Sans"/>
              </a:defRPr>
            </a:lvl7pPr>
            <a:lvl8pPr>
              <a:buNone/>
              <a:defRPr sz="2550" b="1">
                <a:solidFill>
                  <a:srgbClr val="FAFAFA"/>
                </a:solidFill>
                <a:latin typeface="Nimbus Sans"/>
                <a:ea typeface="Nimbus Sans"/>
                <a:cs typeface="Nimbus Sans"/>
              </a:defRPr>
            </a:lvl8pPr>
            <a:lvl9pPr>
              <a:buNone/>
              <a:defRPr sz="2550" b="1">
                <a:solidFill>
                  <a:srgbClr val="FAFAFA"/>
                </a:solidFill>
                <a:latin typeface="Nimbus Sans"/>
                <a:ea typeface="Nimbus Sans"/>
                <a:cs typeface="Nimbus Sans"/>
              </a:defRPr>
            </a:lvl9pPr>
          </a:lstStyle>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Enseignement et</a:t>
            </a:r>
          </a:p>
          <a:p xmlns:a="http://schemas.openxmlformats.org/drawingml/2006/main">
            <a:pPr>
              <a:buNone/>
              <a:defRPr sz="2550" b="1">
                <a:solidFill>
                  <a:srgbClr val="FAFAFA"/>
                </a:solidFill>
                <a:latin typeface="Nimbus Sans"/>
                <a:ea typeface="Nimbus Sans"/>
                <a:cs typeface="Nimbus Sans"/>
              </a:defRPr>
            </a:pPr>
            <a:r>
              <a:rPr sz="2550" b="1">
                <a:solidFill>
                  <a:srgbClr val="FAFAFA"/>
                </a:solidFill>
                <a:latin typeface="Nimbus Sans"/>
                <a:ea typeface="Nimbus Sans"/>
                <a:cs typeface="Nimbus Sans"/>
              </a:rPr>
              <a:t>recherche clinique</a:t>
            </a:r>
          </a:p>
        </p:txBody>
      </p:sp>
      <p:sp>
        <p:nvSpPr>
          <p:cNvPr id="14" name="text-13">
            <a:extLst xmlns:a="http://schemas.openxmlformats.org/drawingml/2006/main">
              <a:ext uri="{FF2B5EF4-FFF2-40B4-BE49-F238E27FC236}">
                <a16:creationId xmlns:a16="http://schemas.microsoft.com/office/drawing/2014/main" id="{972B8D4C-8C6D-4A99-99D3-C563E033D3BB}"/>
              </a:ext>
            </a:extLst>
          </p:cNvPr>
          <p:cNvSpPr>
            <a:spLocks xmlns:a="http://schemas.openxmlformats.org/drawingml/2006/main" noGrp="1"/>
          </p:cNvSpPr>
          <p:nvPr/>
        </p:nvSpPr>
        <p:spPr>
          <a:xfrm xmlns:a="http://schemas.openxmlformats.org/drawingml/2006/main">
            <a:off x="8324850" y="3000375"/>
            <a:ext cx="3238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Psychopathologie médico-légale</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et formation en psychiatrie</a:t>
            </a:r>
          </a:p>
        </p:txBody>
      </p:sp>
      <p:sp>
        <p:nvSpPr>
          <p:cNvPr id="15" name="">
            <a:extLst xmlns:a="http://schemas.openxmlformats.org/drawingml/2006/main">
              <a:ext uri="{FF2B5EF4-FFF2-40B4-BE49-F238E27FC236}">
                <a16:creationId xmlns:a16="http://schemas.microsoft.com/office/drawing/2014/main" id="{A1869D83-499F-4EAA-98D7-FD88F28BC370}"/>
              </a:ext>
            </a:extLst>
          </p:cNvPr>
          <p:cNvSpPr>
            <a:spLocks xmlns:a="http://schemas.openxmlformats.org/drawingml/2006/main" noGrp="1"/>
          </p:cNvSpPr>
          <p:nvPr/>
        </p:nvSpPr>
        <p:spPr>
          <a:xfrm xmlns:a="http://schemas.openxmlformats.org/drawingml/2006/main">
            <a:off x="609600" y="4819650"/>
            <a:ext cx="10972800" cy="1028700"/>
          </a:xfrm>
          <a:prstGeom xmlns:a="http://schemas.openxmlformats.org/drawingml/2006/main" prst="rect">
            <a:avLst/>
          </a:prstGeom>
          <a:solidFill xmlns:a="http://schemas.openxmlformats.org/drawingml/2006/main">
            <a:srgbClr val="181818"/>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AC97170A-21C3-4D2C-95F9-84943D0DEE3A}"/>
              </a:ext>
            </a:extLst>
          </p:cNvPr>
          <p:cNvSpPr>
            <a:spLocks xmlns:a="http://schemas.openxmlformats.org/drawingml/2006/main" noGrp="1"/>
          </p:cNvSpPr>
          <p:nvPr/>
        </p:nvSpPr>
        <p:spPr>
          <a:xfrm xmlns:a="http://schemas.openxmlformats.org/drawingml/2006/main">
            <a:off x="8191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buNone/>
              <a:defRPr sz="2700" b="1">
                <a:solidFill>
                  <a:srgbClr val="FAFAFA"/>
                </a:solidFill>
                <a:latin typeface="Nimbus Sans"/>
                <a:ea typeface="Nimbus Sans"/>
                <a:cs typeface="Nimbus Sans"/>
              </a:defRPr>
            </a:lvl1pPr>
            <a:lvl2pPr>
              <a:buNone/>
              <a:defRPr sz="2700" b="1">
                <a:solidFill>
                  <a:srgbClr val="FAFAFA"/>
                </a:solidFill>
                <a:latin typeface="Nimbus Sans"/>
                <a:ea typeface="Nimbus Sans"/>
                <a:cs typeface="Nimbus Sans"/>
              </a:defRPr>
            </a:lvl2pPr>
            <a:lvl3pPr>
              <a:buNone/>
              <a:defRPr sz="2700" b="1">
                <a:solidFill>
                  <a:srgbClr val="FAFAFA"/>
                </a:solidFill>
                <a:latin typeface="Nimbus Sans"/>
                <a:ea typeface="Nimbus Sans"/>
                <a:cs typeface="Nimbus Sans"/>
              </a:defRPr>
            </a:lvl3pPr>
            <a:lvl4pPr>
              <a:buNone/>
              <a:defRPr sz="2700" b="1">
                <a:solidFill>
                  <a:srgbClr val="FAFAFA"/>
                </a:solidFill>
                <a:latin typeface="Nimbus Sans"/>
                <a:ea typeface="Nimbus Sans"/>
                <a:cs typeface="Nimbus Sans"/>
              </a:defRPr>
            </a:lvl4pPr>
            <a:lvl5pPr>
              <a:buNone/>
              <a:defRPr sz="2700" b="1">
                <a:solidFill>
                  <a:srgbClr val="FAFAFA"/>
                </a:solidFill>
                <a:latin typeface="Nimbus Sans"/>
                <a:ea typeface="Nimbus Sans"/>
                <a:cs typeface="Nimbus Sans"/>
              </a:defRPr>
            </a:lvl5pPr>
            <a:lvl6pPr>
              <a:buNone/>
              <a:defRPr sz="2700" b="1">
                <a:solidFill>
                  <a:srgbClr val="FAFAFA"/>
                </a:solidFill>
                <a:latin typeface="Nimbus Sans"/>
                <a:ea typeface="Nimbus Sans"/>
                <a:cs typeface="Nimbus Sans"/>
              </a:defRPr>
            </a:lvl6pPr>
            <a:lvl7pPr>
              <a:buNone/>
              <a:defRPr sz="2700" b="1">
                <a:solidFill>
                  <a:srgbClr val="FAFAFA"/>
                </a:solidFill>
                <a:latin typeface="Nimbus Sans"/>
                <a:ea typeface="Nimbus Sans"/>
                <a:cs typeface="Nimbus Sans"/>
              </a:defRPr>
            </a:lvl7pPr>
            <a:lvl8pPr>
              <a:buNone/>
              <a:defRPr sz="2700" b="1">
                <a:solidFill>
                  <a:srgbClr val="FAFAFA"/>
                </a:solidFill>
                <a:latin typeface="Nimbus Sans"/>
                <a:ea typeface="Nimbus Sans"/>
                <a:cs typeface="Nimbus Sans"/>
              </a:defRPr>
            </a:lvl8pPr>
            <a:lvl9pPr>
              <a:buNone/>
              <a:defRPr sz="2700" b="1">
                <a:solidFill>
                  <a:srgbClr val="FAFAFA"/>
                </a:solidFill>
                <a:latin typeface="Nimbus Sans"/>
                <a:ea typeface="Nimbus Sans"/>
                <a:cs typeface="Nimbus Sans"/>
              </a:defRPr>
            </a:lvl9pPr>
          </a:lstStyle>
          <a:p xmlns:a="http://schemas.openxmlformats.org/drawingml/2006/main">
            <a:pPr>
              <a:buNone/>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2005</a:t>
            </a:r>
          </a:p>
        </p:txBody>
      </p:sp>
      <p:sp>
        <p:nvSpPr>
          <p:cNvPr id="17" name="text-16">
            <a:extLst xmlns:a="http://schemas.openxmlformats.org/drawingml/2006/main">
              <a:ext uri="{FF2B5EF4-FFF2-40B4-BE49-F238E27FC236}">
                <a16:creationId xmlns:a16="http://schemas.microsoft.com/office/drawing/2014/main" id="{A952C257-2C37-4F47-814E-C51643450643}"/>
              </a:ext>
            </a:extLst>
          </p:cNvPr>
          <p:cNvSpPr>
            <a:spLocks xmlns:a="http://schemas.openxmlformats.org/drawingml/2006/main" noGrp="1"/>
          </p:cNvSpPr>
          <p:nvPr/>
        </p:nvSpPr>
        <p:spPr>
          <a:xfrm xmlns:a="http://schemas.openxmlformats.org/drawingml/2006/main">
            <a:off x="20193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Pratique clinique</a:t>
            </a:r>
          </a:p>
        </p:txBody>
      </p:sp>
      <p:sp>
        <p:nvSpPr>
          <p:cNvPr id="18" name="text-17">
            <a:extLst xmlns:a="http://schemas.openxmlformats.org/drawingml/2006/main">
              <a:ext uri="{FF2B5EF4-FFF2-40B4-BE49-F238E27FC236}">
                <a16:creationId xmlns:a16="http://schemas.microsoft.com/office/drawing/2014/main" id="{01F51392-C4A8-4F10-9041-27847D53508C}"/>
              </a:ext>
            </a:extLst>
          </p:cNvPr>
          <p:cNvSpPr>
            <a:spLocks xmlns:a="http://schemas.openxmlformats.org/drawingml/2006/main" noGrp="1"/>
          </p:cNvSpPr>
          <p:nvPr/>
        </p:nvSpPr>
        <p:spPr>
          <a:xfrm xmlns:a="http://schemas.openxmlformats.org/drawingml/2006/main">
            <a:off x="45148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buNone/>
              <a:defRPr sz="2700" b="1">
                <a:solidFill>
                  <a:srgbClr val="FAFAFA"/>
                </a:solidFill>
                <a:latin typeface="Nimbus Sans"/>
                <a:ea typeface="Nimbus Sans"/>
                <a:cs typeface="Nimbus Sans"/>
              </a:defRPr>
            </a:lvl1pPr>
            <a:lvl2pPr>
              <a:buNone/>
              <a:defRPr sz="2700" b="1">
                <a:solidFill>
                  <a:srgbClr val="FAFAFA"/>
                </a:solidFill>
                <a:latin typeface="Nimbus Sans"/>
                <a:ea typeface="Nimbus Sans"/>
                <a:cs typeface="Nimbus Sans"/>
              </a:defRPr>
            </a:lvl2pPr>
            <a:lvl3pPr>
              <a:buNone/>
              <a:defRPr sz="2700" b="1">
                <a:solidFill>
                  <a:srgbClr val="FAFAFA"/>
                </a:solidFill>
                <a:latin typeface="Nimbus Sans"/>
                <a:ea typeface="Nimbus Sans"/>
                <a:cs typeface="Nimbus Sans"/>
              </a:defRPr>
            </a:lvl3pPr>
            <a:lvl4pPr>
              <a:buNone/>
              <a:defRPr sz="2700" b="1">
                <a:solidFill>
                  <a:srgbClr val="FAFAFA"/>
                </a:solidFill>
                <a:latin typeface="Nimbus Sans"/>
                <a:ea typeface="Nimbus Sans"/>
                <a:cs typeface="Nimbus Sans"/>
              </a:defRPr>
            </a:lvl4pPr>
            <a:lvl5pPr>
              <a:buNone/>
              <a:defRPr sz="2700" b="1">
                <a:solidFill>
                  <a:srgbClr val="FAFAFA"/>
                </a:solidFill>
                <a:latin typeface="Nimbus Sans"/>
                <a:ea typeface="Nimbus Sans"/>
                <a:cs typeface="Nimbus Sans"/>
              </a:defRPr>
            </a:lvl5pPr>
            <a:lvl6pPr>
              <a:buNone/>
              <a:defRPr sz="2700" b="1">
                <a:solidFill>
                  <a:srgbClr val="FAFAFA"/>
                </a:solidFill>
                <a:latin typeface="Nimbus Sans"/>
                <a:ea typeface="Nimbus Sans"/>
                <a:cs typeface="Nimbus Sans"/>
              </a:defRPr>
            </a:lvl6pPr>
            <a:lvl7pPr>
              <a:buNone/>
              <a:defRPr sz="2700" b="1">
                <a:solidFill>
                  <a:srgbClr val="FAFAFA"/>
                </a:solidFill>
                <a:latin typeface="Nimbus Sans"/>
                <a:ea typeface="Nimbus Sans"/>
                <a:cs typeface="Nimbus Sans"/>
              </a:defRPr>
            </a:lvl7pPr>
            <a:lvl8pPr>
              <a:buNone/>
              <a:defRPr sz="2700" b="1">
                <a:solidFill>
                  <a:srgbClr val="FAFAFA"/>
                </a:solidFill>
                <a:latin typeface="Nimbus Sans"/>
                <a:ea typeface="Nimbus Sans"/>
                <a:cs typeface="Nimbus Sans"/>
              </a:defRPr>
            </a:lvl8pPr>
            <a:lvl9pPr>
              <a:buNone/>
              <a:defRPr sz="2700" b="1">
                <a:solidFill>
                  <a:srgbClr val="FAFAFA"/>
                </a:solidFill>
                <a:latin typeface="Nimbus Sans"/>
                <a:ea typeface="Nimbus Sans"/>
                <a:cs typeface="Nimbus Sans"/>
              </a:defRPr>
            </a:lvl9pPr>
          </a:lstStyle>
          <a:p xmlns:a="http://schemas.openxmlformats.org/drawingml/2006/main">
            <a:pPr>
              <a:buNone/>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2012</a:t>
            </a:r>
          </a:p>
        </p:txBody>
      </p:sp>
      <p:sp>
        <p:nvSpPr>
          <p:cNvPr id="19" name="text-18">
            <a:extLst xmlns:a="http://schemas.openxmlformats.org/drawingml/2006/main">
              <a:ext uri="{FF2B5EF4-FFF2-40B4-BE49-F238E27FC236}">
                <a16:creationId xmlns:a16="http://schemas.microsoft.com/office/drawing/2014/main" id="{726C7E20-8323-4CEC-8B04-BAEF68F3832B}"/>
              </a:ext>
            </a:extLst>
          </p:cNvPr>
          <p:cNvSpPr>
            <a:spLocks xmlns:a="http://schemas.openxmlformats.org/drawingml/2006/main" noGrp="1"/>
          </p:cNvSpPr>
          <p:nvPr/>
        </p:nvSpPr>
        <p:spPr>
          <a:xfrm xmlns:a="http://schemas.openxmlformats.org/drawingml/2006/main">
            <a:off x="57150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Expertise judiciaire</a:t>
            </a:r>
          </a:p>
        </p:txBody>
      </p:sp>
      <p:sp>
        <p:nvSpPr>
          <p:cNvPr id="20" name="text-19">
            <a:extLst xmlns:a="http://schemas.openxmlformats.org/drawingml/2006/main">
              <a:ext uri="{FF2B5EF4-FFF2-40B4-BE49-F238E27FC236}">
                <a16:creationId xmlns:a16="http://schemas.microsoft.com/office/drawing/2014/main" id="{D48E9D06-32FF-4F4F-9BFC-3784F6286D5E}"/>
              </a:ext>
            </a:extLst>
          </p:cNvPr>
          <p:cNvSpPr>
            <a:spLocks xmlns:a="http://schemas.openxmlformats.org/drawingml/2006/main" noGrp="1"/>
          </p:cNvSpPr>
          <p:nvPr/>
        </p:nvSpPr>
        <p:spPr>
          <a:xfrm xmlns:a="http://schemas.openxmlformats.org/drawingml/2006/main">
            <a:off x="8210550" y="5000625"/>
            <a:ext cx="11239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700" b="1">
                <a:solidFill>
                  <a:srgbClr val="FAFAFA"/>
                </a:solidFill>
                <a:latin typeface="Nimbus Sans"/>
                <a:ea typeface="Nimbus Sans"/>
                <a:cs typeface="Nimbus Sans"/>
              </a:defRPr>
            </a:defPPr>
            <a:lvl1pPr>
              <a:buNone/>
              <a:defRPr sz="2700" b="1">
                <a:solidFill>
                  <a:srgbClr val="FAFAFA"/>
                </a:solidFill>
                <a:latin typeface="Nimbus Sans"/>
                <a:ea typeface="Nimbus Sans"/>
                <a:cs typeface="Nimbus Sans"/>
              </a:defRPr>
            </a:lvl1pPr>
            <a:lvl2pPr>
              <a:buNone/>
              <a:defRPr sz="2700" b="1">
                <a:solidFill>
                  <a:srgbClr val="FAFAFA"/>
                </a:solidFill>
                <a:latin typeface="Nimbus Sans"/>
                <a:ea typeface="Nimbus Sans"/>
                <a:cs typeface="Nimbus Sans"/>
              </a:defRPr>
            </a:lvl2pPr>
            <a:lvl3pPr>
              <a:buNone/>
              <a:defRPr sz="2700" b="1">
                <a:solidFill>
                  <a:srgbClr val="FAFAFA"/>
                </a:solidFill>
                <a:latin typeface="Nimbus Sans"/>
                <a:ea typeface="Nimbus Sans"/>
                <a:cs typeface="Nimbus Sans"/>
              </a:defRPr>
            </a:lvl3pPr>
            <a:lvl4pPr>
              <a:buNone/>
              <a:defRPr sz="2700" b="1">
                <a:solidFill>
                  <a:srgbClr val="FAFAFA"/>
                </a:solidFill>
                <a:latin typeface="Nimbus Sans"/>
                <a:ea typeface="Nimbus Sans"/>
                <a:cs typeface="Nimbus Sans"/>
              </a:defRPr>
            </a:lvl4pPr>
            <a:lvl5pPr>
              <a:buNone/>
              <a:defRPr sz="2700" b="1">
                <a:solidFill>
                  <a:srgbClr val="FAFAFA"/>
                </a:solidFill>
                <a:latin typeface="Nimbus Sans"/>
                <a:ea typeface="Nimbus Sans"/>
                <a:cs typeface="Nimbus Sans"/>
              </a:defRPr>
            </a:lvl5pPr>
            <a:lvl6pPr>
              <a:buNone/>
              <a:defRPr sz="2700" b="1">
                <a:solidFill>
                  <a:srgbClr val="FAFAFA"/>
                </a:solidFill>
                <a:latin typeface="Nimbus Sans"/>
                <a:ea typeface="Nimbus Sans"/>
                <a:cs typeface="Nimbus Sans"/>
              </a:defRPr>
            </a:lvl6pPr>
            <a:lvl7pPr>
              <a:buNone/>
              <a:defRPr sz="2700" b="1">
                <a:solidFill>
                  <a:srgbClr val="FAFAFA"/>
                </a:solidFill>
                <a:latin typeface="Nimbus Sans"/>
                <a:ea typeface="Nimbus Sans"/>
                <a:cs typeface="Nimbus Sans"/>
              </a:defRPr>
            </a:lvl7pPr>
            <a:lvl8pPr>
              <a:buNone/>
              <a:defRPr sz="2700" b="1">
                <a:solidFill>
                  <a:srgbClr val="FAFAFA"/>
                </a:solidFill>
                <a:latin typeface="Nimbus Sans"/>
                <a:ea typeface="Nimbus Sans"/>
                <a:cs typeface="Nimbus Sans"/>
              </a:defRPr>
            </a:lvl8pPr>
            <a:lvl9pPr>
              <a:buNone/>
              <a:defRPr sz="2700" b="1">
                <a:solidFill>
                  <a:srgbClr val="FAFAFA"/>
                </a:solidFill>
                <a:latin typeface="Nimbus Sans"/>
                <a:ea typeface="Nimbus Sans"/>
                <a:cs typeface="Nimbus Sans"/>
              </a:defRPr>
            </a:lvl9pPr>
          </a:lstStyle>
          <a:p xmlns:a="http://schemas.openxmlformats.org/drawingml/2006/main">
            <a:pPr>
              <a:buNone/>
              <a:defRPr sz="2700" b="1">
                <a:solidFill>
                  <a:srgbClr val="FAFAFA"/>
                </a:solidFill>
                <a:latin typeface="Nimbus Sans"/>
                <a:ea typeface="Nimbus Sans"/>
                <a:cs typeface="Nimbus Sans"/>
              </a:defRPr>
            </a:pPr>
            <a:r>
              <a:rPr sz="2700" b="1">
                <a:solidFill>
                  <a:srgbClr val="FAFAFA"/>
                </a:solidFill>
                <a:latin typeface="Nimbus Sans"/>
                <a:ea typeface="Nimbus Sans"/>
                <a:cs typeface="Nimbus Sans"/>
              </a:rPr>
              <a:t>2016</a:t>
            </a:r>
          </a:p>
        </p:txBody>
      </p:sp>
      <p:sp>
        <p:nvSpPr>
          <p:cNvPr id="21" name="text-20">
            <a:extLst xmlns:a="http://schemas.openxmlformats.org/drawingml/2006/main">
              <a:ext uri="{FF2B5EF4-FFF2-40B4-BE49-F238E27FC236}">
                <a16:creationId xmlns:a16="http://schemas.microsoft.com/office/drawing/2014/main" id="{37579D68-C6CF-4C72-8031-068EF9DDAE7B}"/>
              </a:ext>
            </a:extLst>
          </p:cNvPr>
          <p:cNvSpPr>
            <a:spLocks xmlns:a="http://schemas.openxmlformats.org/drawingml/2006/main" noGrp="1"/>
          </p:cNvSpPr>
          <p:nvPr/>
        </p:nvSpPr>
        <p:spPr>
          <a:xfrm xmlns:a="http://schemas.openxmlformats.org/drawingml/2006/main">
            <a:off x="9410700" y="5086350"/>
            <a:ext cx="228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Enseignement universitaire</a:t>
            </a:r>
          </a:p>
        </p:txBody>
      </p:sp>
      <p:sp>
        <p:nvSpPr>
          <p:cNvPr id="22" name="text-21">
            <a:extLst xmlns:a="http://schemas.openxmlformats.org/drawingml/2006/main">
              <a:ext uri="{FF2B5EF4-FFF2-40B4-BE49-F238E27FC236}">
                <a16:creationId xmlns:a16="http://schemas.microsoft.com/office/drawing/2014/main" id="{86385EEF-035E-453A-941A-95DFF6A70A6D}"/>
              </a:ext>
            </a:extLst>
          </p:cNvPr>
          <p:cNvSpPr>
            <a:spLocks xmlns:a="http://schemas.openxmlformats.org/drawingml/2006/main" noGrp="1"/>
          </p:cNvSpPr>
          <p:nvPr/>
        </p:nvSpPr>
        <p:spPr>
          <a:xfrm xmlns:a="http://schemas.openxmlformats.org/drawingml/2006/main">
            <a:off x="609600" y="5943600"/>
            <a:ext cx="109728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425" b="0">
                <a:solidFill>
                  <a:srgbClr val="BCBCBC"/>
                </a:solidFill>
                <a:latin typeface="Nimbus Sans"/>
                <a:ea typeface="Nimbus Sans"/>
                <a:cs typeface="Nimbus Sans"/>
              </a:defRPr>
            </a:defPPr>
            <a:lvl1pPr>
              <a:buNone/>
              <a:defRPr sz="1425" b="0">
                <a:solidFill>
                  <a:srgbClr val="BCBCBC"/>
                </a:solidFill>
                <a:latin typeface="Nimbus Sans"/>
                <a:ea typeface="Nimbus Sans"/>
                <a:cs typeface="Nimbus Sans"/>
              </a:defRPr>
            </a:lvl1pPr>
            <a:lvl2pPr>
              <a:buNone/>
              <a:defRPr sz="1425" b="0">
                <a:solidFill>
                  <a:srgbClr val="BCBCBC"/>
                </a:solidFill>
                <a:latin typeface="Nimbus Sans"/>
                <a:ea typeface="Nimbus Sans"/>
                <a:cs typeface="Nimbus Sans"/>
              </a:defRPr>
            </a:lvl2pPr>
            <a:lvl3pPr>
              <a:buNone/>
              <a:defRPr sz="1425" b="0">
                <a:solidFill>
                  <a:srgbClr val="BCBCBC"/>
                </a:solidFill>
                <a:latin typeface="Nimbus Sans"/>
                <a:ea typeface="Nimbus Sans"/>
                <a:cs typeface="Nimbus Sans"/>
              </a:defRPr>
            </a:lvl3pPr>
            <a:lvl4pPr>
              <a:buNone/>
              <a:defRPr sz="1425" b="0">
                <a:solidFill>
                  <a:srgbClr val="BCBCBC"/>
                </a:solidFill>
                <a:latin typeface="Nimbus Sans"/>
                <a:ea typeface="Nimbus Sans"/>
                <a:cs typeface="Nimbus Sans"/>
              </a:defRPr>
            </a:lvl4pPr>
            <a:lvl5pPr>
              <a:buNone/>
              <a:defRPr sz="1425" b="0">
                <a:solidFill>
                  <a:srgbClr val="BCBCBC"/>
                </a:solidFill>
                <a:latin typeface="Nimbus Sans"/>
                <a:ea typeface="Nimbus Sans"/>
                <a:cs typeface="Nimbus Sans"/>
              </a:defRPr>
            </a:lvl5pPr>
            <a:lvl6pPr>
              <a:buNone/>
              <a:defRPr sz="1425" b="0">
                <a:solidFill>
                  <a:srgbClr val="BCBCBC"/>
                </a:solidFill>
                <a:latin typeface="Nimbus Sans"/>
                <a:ea typeface="Nimbus Sans"/>
                <a:cs typeface="Nimbus Sans"/>
              </a:defRPr>
            </a:lvl6pPr>
            <a:lvl7pPr>
              <a:buNone/>
              <a:defRPr sz="1425" b="0">
                <a:solidFill>
                  <a:srgbClr val="BCBCBC"/>
                </a:solidFill>
                <a:latin typeface="Nimbus Sans"/>
                <a:ea typeface="Nimbus Sans"/>
                <a:cs typeface="Nimbus Sans"/>
              </a:defRPr>
            </a:lvl7pPr>
            <a:lvl8pPr>
              <a:buNone/>
              <a:defRPr sz="1425" b="0">
                <a:solidFill>
                  <a:srgbClr val="BCBCBC"/>
                </a:solidFill>
                <a:latin typeface="Nimbus Sans"/>
                <a:ea typeface="Nimbus Sans"/>
                <a:cs typeface="Nimbus Sans"/>
              </a:defRPr>
            </a:lvl8pPr>
            <a:lvl9pPr>
              <a:buNone/>
              <a:defRPr sz="1425" b="0">
                <a:solidFill>
                  <a:srgbClr val="BCBCBC"/>
                </a:solidFill>
                <a:latin typeface="Nimbus Sans"/>
                <a:ea typeface="Nimbus Sans"/>
                <a:cs typeface="Nimbus Sans"/>
              </a:defRPr>
            </a:lvl9pPr>
          </a:lstStyle>
          <a:p xmlns:a="http://schemas.openxmlformats.org/drawingml/2006/main">
            <a:pPr>
              <a:buNone/>
              <a:defRPr sz="1425" b="0">
                <a:solidFill>
                  <a:srgbClr val="BCBCBC"/>
                </a:solidFill>
                <a:latin typeface="Nimbus Sans"/>
                <a:ea typeface="Nimbus Sans"/>
                <a:cs typeface="Nimbus Sans"/>
              </a:defRPr>
            </a:pPr>
            <a:r>
              <a:rPr sz="1425" b="0">
                <a:solidFill>
                  <a:srgbClr val="BCBCBC"/>
                </a:solidFill>
                <a:latin typeface="Nimbus Sans"/>
                <a:ea typeface="Nimbus Sans"/>
                <a:cs typeface="Nimbus Sans"/>
              </a:rPr>
              <a:t>CV : psychiatre au Centre Hospitalier du Gers depuis septembre 2026</a:t>
            </a:r>
          </a:p>
        </p:txBody>
      </p:sp>
    </p:spTree>
    <p:extLst>
      <p:ext uri="{BB962C8B-B14F-4D97-AF65-F5344CB8AC3E}">
        <p14:creationId xmlns:p14="http://schemas.microsoft.com/office/powerpoint/2010/main" val="1812193815"/>
      </p:ext>
    </p:extLst>
  </p:cSld>
</p:sld>
</file>

<file path=ppt/slides/slide4.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7" name="text-0">
            <a:extLst xmlns:a="http://schemas.openxmlformats.org/drawingml/2006/main">
              <a:ext uri="{FF2B5EF4-FFF2-40B4-BE49-F238E27FC236}">
                <a16:creationId xmlns:a16="http://schemas.microsoft.com/office/drawing/2014/main" id="{9D3CE9BE-BC36-49E5-9CFE-45B0C384CF81}"/>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Contributions scientifiques</a:t>
            </a:r>
          </a:p>
        </p:txBody>
      </p:sp>
      <p:sp>
        <p:nvSpPr>
          <p:cNvPr id="2" name="">
            <a:extLst xmlns:a="http://schemas.openxmlformats.org/drawingml/2006/main">
              <a:ext uri="{FF2B5EF4-FFF2-40B4-BE49-F238E27FC236}">
                <a16:creationId xmlns:a16="http://schemas.microsoft.com/office/drawing/2014/main" id="{5EDDE9E4-D640-455E-A929-88118BB3D929}"/>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1C80910-3DAE-4C13-A200-1287495334FB}"/>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3CCF5FC9-1A94-4DC1-8602-072C201DD07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Sélection de revues · sources dans les notes</a:t>
            </a:r>
          </a:p>
        </p:txBody>
      </p:sp>
      <p:sp>
        <p:nvSpPr>
          <p:cNvPr id="5" name="text-4">
            <a:extLst xmlns:a="http://schemas.openxmlformats.org/drawingml/2006/main">
              <a:ext uri="{FF2B5EF4-FFF2-40B4-BE49-F238E27FC236}">
                <a16:creationId xmlns:a16="http://schemas.microsoft.com/office/drawing/2014/main" id="{0ACACC1E-77F0-41E9-A0D7-B323B8A2518A}"/>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04</a:t>
            </a:r>
          </a:p>
        </p:txBody>
      </p:sp>
      <p:sp>
        <p:nvSpPr>
          <p:cNvPr id="6" name="text-5">
            <a:extLst xmlns:a="http://schemas.openxmlformats.org/drawingml/2006/main">
              <a:ext uri="{FF2B5EF4-FFF2-40B4-BE49-F238E27FC236}">
                <a16:creationId xmlns:a16="http://schemas.microsoft.com/office/drawing/2014/main" id="{309769D3-D3E2-4828-AC3C-25F1AE319422}"/>
              </a:ext>
            </a:extLst>
          </p:cNvPr>
          <p:cNvSpPr>
            <a:spLocks xmlns:a="http://schemas.openxmlformats.org/drawingml/2006/main" noGrp="1"/>
          </p:cNvSpPr>
          <p:nvPr/>
        </p:nvSpPr>
        <p:spPr>
          <a:xfrm xmlns:a="http://schemas.openxmlformats.org/drawingml/2006/main">
            <a:off x="609600" y="175260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buNone/>
              <a:defRPr sz="2400" b="1">
                <a:solidFill>
                  <a:srgbClr val="FAFAFA"/>
                </a:solidFill>
                <a:latin typeface="Nimbus Sans"/>
                <a:ea typeface="Nimbus Sans"/>
                <a:cs typeface="Nimbus Sans"/>
              </a:defRPr>
            </a:lvl1pPr>
            <a:lvl2pPr>
              <a:buNone/>
              <a:defRPr sz="2400" b="1">
                <a:solidFill>
                  <a:srgbClr val="FAFAFA"/>
                </a:solidFill>
                <a:latin typeface="Nimbus Sans"/>
                <a:ea typeface="Nimbus Sans"/>
                <a:cs typeface="Nimbus Sans"/>
              </a:defRPr>
            </a:lvl2pPr>
            <a:lvl3pPr>
              <a:buNone/>
              <a:defRPr sz="2400" b="1">
                <a:solidFill>
                  <a:srgbClr val="FAFAFA"/>
                </a:solidFill>
                <a:latin typeface="Nimbus Sans"/>
                <a:ea typeface="Nimbus Sans"/>
                <a:cs typeface="Nimbus Sans"/>
              </a:defRPr>
            </a:lvl3pPr>
            <a:lvl4pPr>
              <a:buNone/>
              <a:defRPr sz="2400" b="1">
                <a:solidFill>
                  <a:srgbClr val="FAFAFA"/>
                </a:solidFill>
                <a:latin typeface="Nimbus Sans"/>
                <a:ea typeface="Nimbus Sans"/>
                <a:cs typeface="Nimbus Sans"/>
              </a:defRPr>
            </a:lvl4pPr>
            <a:lvl5pPr>
              <a:buNone/>
              <a:defRPr sz="2400" b="1">
                <a:solidFill>
                  <a:srgbClr val="FAFAFA"/>
                </a:solidFill>
                <a:latin typeface="Nimbus Sans"/>
                <a:ea typeface="Nimbus Sans"/>
                <a:cs typeface="Nimbus Sans"/>
              </a:defRPr>
            </a:lvl5pPr>
            <a:lvl6pPr>
              <a:buNone/>
              <a:defRPr sz="2400" b="1">
                <a:solidFill>
                  <a:srgbClr val="FAFAFA"/>
                </a:solidFill>
                <a:latin typeface="Nimbus Sans"/>
                <a:ea typeface="Nimbus Sans"/>
                <a:cs typeface="Nimbus Sans"/>
              </a:defRPr>
            </a:lvl6pPr>
            <a:lvl7pPr>
              <a:buNone/>
              <a:defRPr sz="2400" b="1">
                <a:solidFill>
                  <a:srgbClr val="FAFAFA"/>
                </a:solidFill>
                <a:latin typeface="Nimbus Sans"/>
                <a:ea typeface="Nimbus Sans"/>
                <a:cs typeface="Nimbus Sans"/>
              </a:defRPr>
            </a:lvl7pPr>
            <a:lvl8pPr>
              <a:buNone/>
              <a:defRPr sz="2400" b="1">
                <a:solidFill>
                  <a:srgbClr val="FAFAFA"/>
                </a:solidFill>
                <a:latin typeface="Nimbus Sans"/>
                <a:ea typeface="Nimbus Sans"/>
                <a:cs typeface="Nimbus Sans"/>
              </a:defRPr>
            </a:lvl8pPr>
            <a:lvl9pPr>
              <a:buNone/>
              <a:defRPr sz="2400" b="1">
                <a:solidFill>
                  <a:srgbClr val="FAFAFA"/>
                </a:solidFill>
                <a:latin typeface="Nimbus Sans"/>
                <a:ea typeface="Nimbus Sans"/>
                <a:cs typeface="Nimbus Sans"/>
              </a:defRPr>
            </a:lvl9pPr>
          </a:lstStyle>
          <a:p xmlns:a="http://schemas.openxmlformats.org/drawingml/2006/main">
            <a:pPr>
              <a:buNone/>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Traitements psychiatriques</a:t>
            </a:r>
          </a:p>
        </p:txBody>
      </p:sp>
      <p:sp>
        <p:nvSpPr>
          <p:cNvPr id="7" name="text-6">
            <a:extLst xmlns:a="http://schemas.openxmlformats.org/drawingml/2006/main">
              <a:ext uri="{FF2B5EF4-FFF2-40B4-BE49-F238E27FC236}">
                <a16:creationId xmlns:a16="http://schemas.microsoft.com/office/drawing/2014/main" id="{AC90EBEB-A294-471A-9738-001895830E63}"/>
              </a:ext>
            </a:extLst>
          </p:cNvPr>
          <p:cNvSpPr>
            <a:spLocks xmlns:a="http://schemas.openxmlformats.org/drawingml/2006/main" noGrp="1"/>
          </p:cNvSpPr>
          <p:nvPr/>
        </p:nvSpPr>
        <p:spPr>
          <a:xfrm xmlns:a="http://schemas.openxmlformats.org/drawingml/2006/main">
            <a:off x="5238750" y="176212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buNone/>
              <a:defRPr sz="2025" b="0">
                <a:solidFill>
                  <a:srgbClr val="FAFAFA"/>
                </a:solidFill>
                <a:latin typeface="Nimbus Sans"/>
                <a:ea typeface="Nimbus Sans"/>
                <a:cs typeface="Nimbus Sans"/>
              </a:defRPr>
            </a:lvl1pPr>
            <a:lvl2pPr>
              <a:buNone/>
              <a:defRPr sz="2025" b="0">
                <a:solidFill>
                  <a:srgbClr val="FAFAFA"/>
                </a:solidFill>
                <a:latin typeface="Nimbus Sans"/>
                <a:ea typeface="Nimbus Sans"/>
                <a:cs typeface="Nimbus Sans"/>
              </a:defRPr>
            </a:lvl2pPr>
            <a:lvl3pPr>
              <a:buNone/>
              <a:defRPr sz="2025" b="0">
                <a:solidFill>
                  <a:srgbClr val="FAFAFA"/>
                </a:solidFill>
                <a:latin typeface="Nimbus Sans"/>
                <a:ea typeface="Nimbus Sans"/>
                <a:cs typeface="Nimbus Sans"/>
              </a:defRPr>
            </a:lvl3pPr>
            <a:lvl4pPr>
              <a:buNone/>
              <a:defRPr sz="2025" b="0">
                <a:solidFill>
                  <a:srgbClr val="FAFAFA"/>
                </a:solidFill>
                <a:latin typeface="Nimbus Sans"/>
                <a:ea typeface="Nimbus Sans"/>
                <a:cs typeface="Nimbus Sans"/>
              </a:defRPr>
            </a:lvl4pPr>
            <a:lvl5pPr>
              <a:buNone/>
              <a:defRPr sz="2025" b="0">
                <a:solidFill>
                  <a:srgbClr val="FAFAFA"/>
                </a:solidFill>
                <a:latin typeface="Nimbus Sans"/>
                <a:ea typeface="Nimbus Sans"/>
                <a:cs typeface="Nimbus Sans"/>
              </a:defRPr>
            </a:lvl5pPr>
            <a:lvl6pPr>
              <a:buNone/>
              <a:defRPr sz="2025" b="0">
                <a:solidFill>
                  <a:srgbClr val="FAFAFA"/>
                </a:solidFill>
                <a:latin typeface="Nimbus Sans"/>
                <a:ea typeface="Nimbus Sans"/>
                <a:cs typeface="Nimbus Sans"/>
              </a:defRPr>
            </a:lvl6pPr>
            <a:lvl7pPr>
              <a:buNone/>
              <a:defRPr sz="2025" b="0">
                <a:solidFill>
                  <a:srgbClr val="FAFAFA"/>
                </a:solidFill>
                <a:latin typeface="Nimbus Sans"/>
                <a:ea typeface="Nimbus Sans"/>
                <a:cs typeface="Nimbus Sans"/>
              </a:defRPr>
            </a:lvl7pPr>
            <a:lvl8pPr>
              <a:buNone/>
              <a:defRPr sz="2025" b="0">
                <a:solidFill>
                  <a:srgbClr val="FAFAFA"/>
                </a:solidFill>
                <a:latin typeface="Nimbus Sans"/>
                <a:ea typeface="Nimbus Sans"/>
                <a:cs typeface="Nimbus Sans"/>
              </a:defRPr>
            </a:lvl8pPr>
            <a:lvl9pPr>
              <a:buNone/>
              <a:defRPr sz="2025" b="0">
                <a:solidFill>
                  <a:srgbClr val="FAFAFA"/>
                </a:solidFill>
                <a:latin typeface="Nimbus Sans"/>
                <a:ea typeface="Nimbus Sans"/>
                <a:cs typeface="Nimbus Sans"/>
              </a:defRPr>
            </a:lvl9pPr>
          </a:lstStyle>
          <a:p xmlns:a="http://schemas.openxmlformats.org/drawingml/2006/main">
            <a:pPr>
              <a:buNone/>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Revues et synthèses des données</a:t>
            </a:r>
          </a:p>
        </p:txBody>
      </p:sp>
      <p:sp>
        <p:nvSpPr>
          <p:cNvPr id="8" name="text-7">
            <a:extLst xmlns:a="http://schemas.openxmlformats.org/drawingml/2006/main">
              <a:ext uri="{FF2B5EF4-FFF2-40B4-BE49-F238E27FC236}">
                <a16:creationId xmlns:a16="http://schemas.microsoft.com/office/drawing/2014/main" id="{D93F6F93-46B5-46C2-9229-10D81BE5E4CF}"/>
              </a:ext>
            </a:extLst>
          </p:cNvPr>
          <p:cNvSpPr>
            <a:spLocks xmlns:a="http://schemas.openxmlformats.org/drawingml/2006/main" noGrp="1"/>
          </p:cNvSpPr>
          <p:nvPr/>
        </p:nvSpPr>
        <p:spPr>
          <a:xfrm xmlns:a="http://schemas.openxmlformats.org/drawingml/2006/main">
            <a:off x="5238750" y="226695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buNone/>
              <a:defRPr sz="1800" b="0">
                <a:solidFill>
                  <a:srgbClr val="BCBCBC"/>
                </a:solidFill>
                <a:latin typeface="Nimbus Sans"/>
                <a:ea typeface="Nimbus Sans"/>
                <a:cs typeface="Nimbus Sans"/>
              </a:defRPr>
            </a:lvl1pPr>
            <a:lvl2pPr>
              <a:buNone/>
              <a:defRPr sz="1800" b="0">
                <a:solidFill>
                  <a:srgbClr val="BCBCBC"/>
                </a:solidFill>
                <a:latin typeface="Nimbus Sans"/>
                <a:ea typeface="Nimbus Sans"/>
                <a:cs typeface="Nimbus Sans"/>
              </a:defRPr>
            </a:lvl2pPr>
            <a:lvl3pPr>
              <a:buNone/>
              <a:defRPr sz="1800" b="0">
                <a:solidFill>
                  <a:srgbClr val="BCBCBC"/>
                </a:solidFill>
                <a:latin typeface="Nimbus Sans"/>
                <a:ea typeface="Nimbus Sans"/>
                <a:cs typeface="Nimbus Sans"/>
              </a:defRPr>
            </a:lvl3pPr>
            <a:lvl4pPr>
              <a:buNone/>
              <a:defRPr sz="1800" b="0">
                <a:solidFill>
                  <a:srgbClr val="BCBCBC"/>
                </a:solidFill>
                <a:latin typeface="Nimbus Sans"/>
                <a:ea typeface="Nimbus Sans"/>
                <a:cs typeface="Nimbus Sans"/>
              </a:defRPr>
            </a:lvl4pPr>
            <a:lvl5pPr>
              <a:buNone/>
              <a:defRPr sz="1800" b="0">
                <a:solidFill>
                  <a:srgbClr val="BCBCBC"/>
                </a:solidFill>
                <a:latin typeface="Nimbus Sans"/>
                <a:ea typeface="Nimbus Sans"/>
                <a:cs typeface="Nimbus Sans"/>
              </a:defRPr>
            </a:lvl5pPr>
            <a:lvl6pPr>
              <a:buNone/>
              <a:defRPr sz="1800" b="0">
                <a:solidFill>
                  <a:srgbClr val="BCBCBC"/>
                </a:solidFill>
                <a:latin typeface="Nimbus Sans"/>
                <a:ea typeface="Nimbus Sans"/>
                <a:cs typeface="Nimbus Sans"/>
              </a:defRPr>
            </a:lvl6pPr>
            <a:lvl7pPr>
              <a:buNone/>
              <a:defRPr sz="1800" b="0">
                <a:solidFill>
                  <a:srgbClr val="BCBCBC"/>
                </a:solidFill>
                <a:latin typeface="Nimbus Sans"/>
                <a:ea typeface="Nimbus Sans"/>
                <a:cs typeface="Nimbus Sans"/>
              </a:defRPr>
            </a:lvl7pPr>
            <a:lvl8pPr>
              <a:buNone/>
              <a:defRPr sz="1800" b="0">
                <a:solidFill>
                  <a:srgbClr val="BCBCBC"/>
                </a:solidFill>
                <a:latin typeface="Nimbus Sans"/>
                <a:ea typeface="Nimbus Sans"/>
                <a:cs typeface="Nimbus Sans"/>
              </a:defRPr>
            </a:lvl8pPr>
            <a:lvl9pPr>
              <a:buNone/>
              <a:defRPr sz="1800" b="0">
                <a:solidFill>
                  <a:srgbClr val="BCBCBC"/>
                </a:solidFill>
                <a:latin typeface="Nimbus Sans"/>
                <a:ea typeface="Nimbus Sans"/>
                <a:cs typeface="Nimbus Sans"/>
              </a:defRPr>
            </a:lvl9pPr>
          </a:lstStyle>
          <a:p xmlns:a="http://schemas.openxmlformats.org/drawingml/2006/main">
            <a:pPr>
              <a:buNone/>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Acta Psychiatrica Scandinavica · World Journal of Psychiatry</a:t>
            </a:r>
          </a:p>
        </p:txBody>
      </p:sp>
      <p:sp>
        <p:nvSpPr>
          <p:cNvPr id="9" name="">
            <a:extLst xmlns:a="http://schemas.openxmlformats.org/drawingml/2006/main">
              <a:ext uri="{FF2B5EF4-FFF2-40B4-BE49-F238E27FC236}">
                <a16:creationId xmlns:a16="http://schemas.microsoft.com/office/drawing/2014/main" id="{B2F9D53E-6AAC-486B-B482-F52F2A031048}"/>
              </a:ext>
            </a:extLst>
          </p:cNvPr>
          <p:cNvSpPr>
            <a:spLocks xmlns:a="http://schemas.openxmlformats.org/drawingml/2006/main" noGrp="1"/>
          </p:cNvSpPr>
          <p:nvPr/>
        </p:nvSpPr>
        <p:spPr>
          <a:xfrm xmlns:a="http://schemas.openxmlformats.org/drawingml/2006/main">
            <a:off x="609600" y="2962275"/>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0" name="text-9">
            <a:extLst xmlns:a="http://schemas.openxmlformats.org/drawingml/2006/main">
              <a:ext uri="{FF2B5EF4-FFF2-40B4-BE49-F238E27FC236}">
                <a16:creationId xmlns:a16="http://schemas.microsoft.com/office/drawing/2014/main" id="{680C36C5-9F3B-41C0-9966-B2BBF202FE5A}"/>
              </a:ext>
            </a:extLst>
          </p:cNvPr>
          <p:cNvSpPr>
            <a:spLocks xmlns:a="http://schemas.openxmlformats.org/drawingml/2006/main" noGrp="1"/>
          </p:cNvSpPr>
          <p:nvPr/>
        </p:nvSpPr>
        <p:spPr>
          <a:xfrm xmlns:a="http://schemas.openxmlformats.org/drawingml/2006/main">
            <a:off x="609600" y="318135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buNone/>
              <a:defRPr sz="2400" b="1">
                <a:solidFill>
                  <a:srgbClr val="FAFAFA"/>
                </a:solidFill>
                <a:latin typeface="Nimbus Sans"/>
                <a:ea typeface="Nimbus Sans"/>
                <a:cs typeface="Nimbus Sans"/>
              </a:defRPr>
            </a:lvl1pPr>
            <a:lvl2pPr>
              <a:buNone/>
              <a:defRPr sz="2400" b="1">
                <a:solidFill>
                  <a:srgbClr val="FAFAFA"/>
                </a:solidFill>
                <a:latin typeface="Nimbus Sans"/>
                <a:ea typeface="Nimbus Sans"/>
                <a:cs typeface="Nimbus Sans"/>
              </a:defRPr>
            </a:lvl2pPr>
            <a:lvl3pPr>
              <a:buNone/>
              <a:defRPr sz="2400" b="1">
                <a:solidFill>
                  <a:srgbClr val="FAFAFA"/>
                </a:solidFill>
                <a:latin typeface="Nimbus Sans"/>
                <a:ea typeface="Nimbus Sans"/>
                <a:cs typeface="Nimbus Sans"/>
              </a:defRPr>
            </a:lvl3pPr>
            <a:lvl4pPr>
              <a:buNone/>
              <a:defRPr sz="2400" b="1">
                <a:solidFill>
                  <a:srgbClr val="FAFAFA"/>
                </a:solidFill>
                <a:latin typeface="Nimbus Sans"/>
                <a:ea typeface="Nimbus Sans"/>
                <a:cs typeface="Nimbus Sans"/>
              </a:defRPr>
            </a:lvl4pPr>
            <a:lvl5pPr>
              <a:buNone/>
              <a:defRPr sz="2400" b="1">
                <a:solidFill>
                  <a:srgbClr val="FAFAFA"/>
                </a:solidFill>
                <a:latin typeface="Nimbus Sans"/>
                <a:ea typeface="Nimbus Sans"/>
                <a:cs typeface="Nimbus Sans"/>
              </a:defRPr>
            </a:lvl5pPr>
            <a:lvl6pPr>
              <a:buNone/>
              <a:defRPr sz="2400" b="1">
                <a:solidFill>
                  <a:srgbClr val="FAFAFA"/>
                </a:solidFill>
                <a:latin typeface="Nimbus Sans"/>
                <a:ea typeface="Nimbus Sans"/>
                <a:cs typeface="Nimbus Sans"/>
              </a:defRPr>
            </a:lvl6pPr>
            <a:lvl7pPr>
              <a:buNone/>
              <a:defRPr sz="2400" b="1">
                <a:solidFill>
                  <a:srgbClr val="FAFAFA"/>
                </a:solidFill>
                <a:latin typeface="Nimbus Sans"/>
                <a:ea typeface="Nimbus Sans"/>
                <a:cs typeface="Nimbus Sans"/>
              </a:defRPr>
            </a:lvl7pPr>
            <a:lvl8pPr>
              <a:buNone/>
              <a:defRPr sz="2400" b="1">
                <a:solidFill>
                  <a:srgbClr val="FAFAFA"/>
                </a:solidFill>
                <a:latin typeface="Nimbus Sans"/>
                <a:ea typeface="Nimbus Sans"/>
                <a:cs typeface="Nimbus Sans"/>
              </a:defRPr>
            </a:lvl8pPr>
            <a:lvl9pPr>
              <a:buNone/>
              <a:defRPr sz="2400" b="1">
                <a:solidFill>
                  <a:srgbClr val="FAFAFA"/>
                </a:solidFill>
                <a:latin typeface="Nimbus Sans"/>
                <a:ea typeface="Nimbus Sans"/>
                <a:cs typeface="Nimbus Sans"/>
              </a:defRPr>
            </a:lvl9pPr>
          </a:lstStyle>
          <a:p xmlns:a="http://schemas.openxmlformats.org/drawingml/2006/main">
            <a:pPr>
              <a:buNone/>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Addictologie</a:t>
            </a:r>
          </a:p>
        </p:txBody>
      </p:sp>
      <p:sp>
        <p:nvSpPr>
          <p:cNvPr id="11" name="text-10">
            <a:extLst xmlns:a="http://schemas.openxmlformats.org/drawingml/2006/main">
              <a:ext uri="{FF2B5EF4-FFF2-40B4-BE49-F238E27FC236}">
                <a16:creationId xmlns:a16="http://schemas.microsoft.com/office/drawing/2014/main" id="{0DFA9530-A227-4ACC-ACBC-1D7B793E2586}"/>
              </a:ext>
            </a:extLst>
          </p:cNvPr>
          <p:cNvSpPr>
            <a:spLocks xmlns:a="http://schemas.openxmlformats.org/drawingml/2006/main" noGrp="1"/>
          </p:cNvSpPr>
          <p:nvPr/>
        </p:nvSpPr>
        <p:spPr>
          <a:xfrm xmlns:a="http://schemas.openxmlformats.org/drawingml/2006/main">
            <a:off x="5238750" y="319087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buNone/>
              <a:defRPr sz="2025" b="0">
                <a:solidFill>
                  <a:srgbClr val="FAFAFA"/>
                </a:solidFill>
                <a:latin typeface="Nimbus Sans"/>
                <a:ea typeface="Nimbus Sans"/>
                <a:cs typeface="Nimbus Sans"/>
              </a:defRPr>
            </a:lvl1pPr>
            <a:lvl2pPr>
              <a:buNone/>
              <a:defRPr sz="2025" b="0">
                <a:solidFill>
                  <a:srgbClr val="FAFAFA"/>
                </a:solidFill>
                <a:latin typeface="Nimbus Sans"/>
                <a:ea typeface="Nimbus Sans"/>
                <a:cs typeface="Nimbus Sans"/>
              </a:defRPr>
            </a:lvl2pPr>
            <a:lvl3pPr>
              <a:buNone/>
              <a:defRPr sz="2025" b="0">
                <a:solidFill>
                  <a:srgbClr val="FAFAFA"/>
                </a:solidFill>
                <a:latin typeface="Nimbus Sans"/>
                <a:ea typeface="Nimbus Sans"/>
                <a:cs typeface="Nimbus Sans"/>
              </a:defRPr>
            </a:lvl3pPr>
            <a:lvl4pPr>
              <a:buNone/>
              <a:defRPr sz="2025" b="0">
                <a:solidFill>
                  <a:srgbClr val="FAFAFA"/>
                </a:solidFill>
                <a:latin typeface="Nimbus Sans"/>
                <a:ea typeface="Nimbus Sans"/>
                <a:cs typeface="Nimbus Sans"/>
              </a:defRPr>
            </a:lvl4pPr>
            <a:lvl5pPr>
              <a:buNone/>
              <a:defRPr sz="2025" b="0">
                <a:solidFill>
                  <a:srgbClr val="FAFAFA"/>
                </a:solidFill>
                <a:latin typeface="Nimbus Sans"/>
                <a:ea typeface="Nimbus Sans"/>
                <a:cs typeface="Nimbus Sans"/>
              </a:defRPr>
            </a:lvl5pPr>
            <a:lvl6pPr>
              <a:buNone/>
              <a:defRPr sz="2025" b="0">
                <a:solidFill>
                  <a:srgbClr val="FAFAFA"/>
                </a:solidFill>
                <a:latin typeface="Nimbus Sans"/>
                <a:ea typeface="Nimbus Sans"/>
                <a:cs typeface="Nimbus Sans"/>
              </a:defRPr>
            </a:lvl6pPr>
            <a:lvl7pPr>
              <a:buNone/>
              <a:defRPr sz="2025" b="0">
                <a:solidFill>
                  <a:srgbClr val="FAFAFA"/>
                </a:solidFill>
                <a:latin typeface="Nimbus Sans"/>
                <a:ea typeface="Nimbus Sans"/>
                <a:cs typeface="Nimbus Sans"/>
              </a:defRPr>
            </a:lvl7pPr>
            <a:lvl8pPr>
              <a:buNone/>
              <a:defRPr sz="2025" b="0">
                <a:solidFill>
                  <a:srgbClr val="FAFAFA"/>
                </a:solidFill>
                <a:latin typeface="Nimbus Sans"/>
                <a:ea typeface="Nimbus Sans"/>
                <a:cs typeface="Nimbus Sans"/>
              </a:defRPr>
            </a:lvl8pPr>
            <a:lvl9pPr>
              <a:buNone/>
              <a:defRPr sz="2025" b="0">
                <a:solidFill>
                  <a:srgbClr val="FAFAFA"/>
                </a:solidFill>
                <a:latin typeface="Nimbus Sans"/>
                <a:ea typeface="Nimbus Sans"/>
                <a:cs typeface="Nimbus Sans"/>
              </a:defRPr>
            </a:lvl9pPr>
          </a:lstStyle>
          <a:p xmlns:a="http://schemas.openxmlformats.org/drawingml/2006/main">
            <a:pPr>
              <a:buNone/>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Contributions aux essais cliniques</a:t>
            </a:r>
          </a:p>
        </p:txBody>
      </p:sp>
      <p:sp>
        <p:nvSpPr>
          <p:cNvPr id="12" name="text-11">
            <a:extLst xmlns:a="http://schemas.openxmlformats.org/drawingml/2006/main">
              <a:ext uri="{FF2B5EF4-FFF2-40B4-BE49-F238E27FC236}">
                <a16:creationId xmlns:a16="http://schemas.microsoft.com/office/drawing/2014/main" id="{BAD4FBAC-9B87-41DF-96AB-0F6BA787B23F}"/>
              </a:ext>
            </a:extLst>
          </p:cNvPr>
          <p:cNvSpPr>
            <a:spLocks xmlns:a="http://schemas.openxmlformats.org/drawingml/2006/main" noGrp="1"/>
          </p:cNvSpPr>
          <p:nvPr/>
        </p:nvSpPr>
        <p:spPr>
          <a:xfrm xmlns:a="http://schemas.openxmlformats.org/drawingml/2006/main">
            <a:off x="5238750" y="369570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buNone/>
              <a:defRPr sz="1800" b="0">
                <a:solidFill>
                  <a:srgbClr val="BCBCBC"/>
                </a:solidFill>
                <a:latin typeface="Nimbus Sans"/>
                <a:ea typeface="Nimbus Sans"/>
                <a:cs typeface="Nimbus Sans"/>
              </a:defRPr>
            </a:lvl1pPr>
            <a:lvl2pPr>
              <a:buNone/>
              <a:defRPr sz="1800" b="0">
                <a:solidFill>
                  <a:srgbClr val="BCBCBC"/>
                </a:solidFill>
                <a:latin typeface="Nimbus Sans"/>
                <a:ea typeface="Nimbus Sans"/>
                <a:cs typeface="Nimbus Sans"/>
              </a:defRPr>
            </a:lvl2pPr>
            <a:lvl3pPr>
              <a:buNone/>
              <a:defRPr sz="1800" b="0">
                <a:solidFill>
                  <a:srgbClr val="BCBCBC"/>
                </a:solidFill>
                <a:latin typeface="Nimbus Sans"/>
                <a:ea typeface="Nimbus Sans"/>
                <a:cs typeface="Nimbus Sans"/>
              </a:defRPr>
            </a:lvl3pPr>
            <a:lvl4pPr>
              <a:buNone/>
              <a:defRPr sz="1800" b="0">
                <a:solidFill>
                  <a:srgbClr val="BCBCBC"/>
                </a:solidFill>
                <a:latin typeface="Nimbus Sans"/>
                <a:ea typeface="Nimbus Sans"/>
                <a:cs typeface="Nimbus Sans"/>
              </a:defRPr>
            </a:lvl4pPr>
            <a:lvl5pPr>
              <a:buNone/>
              <a:defRPr sz="1800" b="0">
                <a:solidFill>
                  <a:srgbClr val="BCBCBC"/>
                </a:solidFill>
                <a:latin typeface="Nimbus Sans"/>
                <a:ea typeface="Nimbus Sans"/>
                <a:cs typeface="Nimbus Sans"/>
              </a:defRPr>
            </a:lvl5pPr>
            <a:lvl6pPr>
              <a:buNone/>
              <a:defRPr sz="1800" b="0">
                <a:solidFill>
                  <a:srgbClr val="BCBCBC"/>
                </a:solidFill>
                <a:latin typeface="Nimbus Sans"/>
                <a:ea typeface="Nimbus Sans"/>
                <a:cs typeface="Nimbus Sans"/>
              </a:defRPr>
            </a:lvl6pPr>
            <a:lvl7pPr>
              <a:buNone/>
              <a:defRPr sz="1800" b="0">
                <a:solidFill>
                  <a:srgbClr val="BCBCBC"/>
                </a:solidFill>
                <a:latin typeface="Nimbus Sans"/>
                <a:ea typeface="Nimbus Sans"/>
                <a:cs typeface="Nimbus Sans"/>
              </a:defRPr>
            </a:lvl7pPr>
            <a:lvl8pPr>
              <a:buNone/>
              <a:defRPr sz="1800" b="0">
                <a:solidFill>
                  <a:srgbClr val="BCBCBC"/>
                </a:solidFill>
                <a:latin typeface="Nimbus Sans"/>
                <a:ea typeface="Nimbus Sans"/>
                <a:cs typeface="Nimbus Sans"/>
              </a:defRPr>
            </a:lvl8pPr>
            <a:lvl9pPr>
              <a:buNone/>
              <a:defRPr sz="1800" b="0">
                <a:solidFill>
                  <a:srgbClr val="BCBCBC"/>
                </a:solidFill>
                <a:latin typeface="Nimbus Sans"/>
                <a:ea typeface="Nimbus Sans"/>
                <a:cs typeface="Nimbus Sans"/>
              </a:defRPr>
            </a:lvl9pPr>
          </a:lstStyle>
          <a:p xmlns:a="http://schemas.openxmlformats.org/drawingml/2006/main">
            <a:pPr>
              <a:buNone/>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Addiction · Journal of Psychopharmacology</a:t>
            </a:r>
          </a:p>
        </p:txBody>
      </p:sp>
      <p:sp>
        <p:nvSpPr>
          <p:cNvPr id="13" name="">
            <a:extLst xmlns:a="http://schemas.openxmlformats.org/drawingml/2006/main">
              <a:ext uri="{FF2B5EF4-FFF2-40B4-BE49-F238E27FC236}">
                <a16:creationId xmlns:a16="http://schemas.microsoft.com/office/drawing/2014/main" id="{818A4BB5-12E4-4FDC-9D46-1A5D66FBD70C}"/>
              </a:ext>
            </a:extLst>
          </p:cNvPr>
          <p:cNvSpPr>
            <a:spLocks xmlns:a="http://schemas.openxmlformats.org/drawingml/2006/main" noGrp="1"/>
          </p:cNvSpPr>
          <p:nvPr/>
        </p:nvSpPr>
        <p:spPr>
          <a:xfrm xmlns:a="http://schemas.openxmlformats.org/drawingml/2006/main">
            <a:off x="609600" y="4391025"/>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4" name="text-13">
            <a:extLst xmlns:a="http://schemas.openxmlformats.org/drawingml/2006/main">
              <a:ext uri="{FF2B5EF4-FFF2-40B4-BE49-F238E27FC236}">
                <a16:creationId xmlns:a16="http://schemas.microsoft.com/office/drawing/2014/main" id="{4010EE40-35AE-4D58-91A4-E5E9BB1BD0F6}"/>
              </a:ext>
            </a:extLst>
          </p:cNvPr>
          <p:cNvSpPr>
            <a:spLocks xmlns:a="http://schemas.openxmlformats.org/drawingml/2006/main" noGrp="1"/>
          </p:cNvSpPr>
          <p:nvPr/>
        </p:nvSpPr>
        <p:spPr>
          <a:xfrm xmlns:a="http://schemas.openxmlformats.org/drawingml/2006/main">
            <a:off x="609600" y="4610100"/>
            <a:ext cx="4095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00" b="1">
                <a:solidFill>
                  <a:srgbClr val="FAFAFA"/>
                </a:solidFill>
                <a:latin typeface="Nimbus Sans"/>
                <a:ea typeface="Nimbus Sans"/>
                <a:cs typeface="Nimbus Sans"/>
              </a:defRPr>
            </a:defPPr>
            <a:lvl1pPr>
              <a:buNone/>
              <a:defRPr sz="2400" b="1">
                <a:solidFill>
                  <a:srgbClr val="FAFAFA"/>
                </a:solidFill>
                <a:latin typeface="Nimbus Sans"/>
                <a:ea typeface="Nimbus Sans"/>
                <a:cs typeface="Nimbus Sans"/>
              </a:defRPr>
            </a:lvl1pPr>
            <a:lvl2pPr>
              <a:buNone/>
              <a:defRPr sz="2400" b="1">
                <a:solidFill>
                  <a:srgbClr val="FAFAFA"/>
                </a:solidFill>
                <a:latin typeface="Nimbus Sans"/>
                <a:ea typeface="Nimbus Sans"/>
                <a:cs typeface="Nimbus Sans"/>
              </a:defRPr>
            </a:lvl2pPr>
            <a:lvl3pPr>
              <a:buNone/>
              <a:defRPr sz="2400" b="1">
                <a:solidFill>
                  <a:srgbClr val="FAFAFA"/>
                </a:solidFill>
                <a:latin typeface="Nimbus Sans"/>
                <a:ea typeface="Nimbus Sans"/>
                <a:cs typeface="Nimbus Sans"/>
              </a:defRPr>
            </a:lvl3pPr>
            <a:lvl4pPr>
              <a:buNone/>
              <a:defRPr sz="2400" b="1">
                <a:solidFill>
                  <a:srgbClr val="FAFAFA"/>
                </a:solidFill>
                <a:latin typeface="Nimbus Sans"/>
                <a:ea typeface="Nimbus Sans"/>
                <a:cs typeface="Nimbus Sans"/>
              </a:defRPr>
            </a:lvl4pPr>
            <a:lvl5pPr>
              <a:buNone/>
              <a:defRPr sz="2400" b="1">
                <a:solidFill>
                  <a:srgbClr val="FAFAFA"/>
                </a:solidFill>
                <a:latin typeface="Nimbus Sans"/>
                <a:ea typeface="Nimbus Sans"/>
                <a:cs typeface="Nimbus Sans"/>
              </a:defRPr>
            </a:lvl5pPr>
            <a:lvl6pPr>
              <a:buNone/>
              <a:defRPr sz="2400" b="1">
                <a:solidFill>
                  <a:srgbClr val="FAFAFA"/>
                </a:solidFill>
                <a:latin typeface="Nimbus Sans"/>
                <a:ea typeface="Nimbus Sans"/>
                <a:cs typeface="Nimbus Sans"/>
              </a:defRPr>
            </a:lvl6pPr>
            <a:lvl7pPr>
              <a:buNone/>
              <a:defRPr sz="2400" b="1">
                <a:solidFill>
                  <a:srgbClr val="FAFAFA"/>
                </a:solidFill>
                <a:latin typeface="Nimbus Sans"/>
                <a:ea typeface="Nimbus Sans"/>
                <a:cs typeface="Nimbus Sans"/>
              </a:defRPr>
            </a:lvl7pPr>
            <a:lvl8pPr>
              <a:buNone/>
              <a:defRPr sz="2400" b="1">
                <a:solidFill>
                  <a:srgbClr val="FAFAFA"/>
                </a:solidFill>
                <a:latin typeface="Nimbus Sans"/>
                <a:ea typeface="Nimbus Sans"/>
                <a:cs typeface="Nimbus Sans"/>
              </a:defRPr>
            </a:lvl8pPr>
            <a:lvl9pPr>
              <a:buNone/>
              <a:defRPr sz="2400" b="1">
                <a:solidFill>
                  <a:srgbClr val="FAFAFA"/>
                </a:solidFill>
                <a:latin typeface="Nimbus Sans"/>
                <a:ea typeface="Nimbus Sans"/>
                <a:cs typeface="Nimbus Sans"/>
              </a:defRPr>
            </a:lvl9pPr>
          </a:lstStyle>
          <a:p xmlns:a="http://schemas.openxmlformats.org/drawingml/2006/main">
            <a:pPr>
              <a:buNone/>
              <a:defRPr sz="2400" b="1">
                <a:solidFill>
                  <a:srgbClr val="FAFAFA"/>
                </a:solidFill>
                <a:latin typeface="Nimbus Sans"/>
                <a:ea typeface="Nimbus Sans"/>
                <a:cs typeface="Nimbus Sans"/>
              </a:defRPr>
            </a:pPr>
            <a:r>
              <a:rPr sz="2400" b="1">
                <a:solidFill>
                  <a:srgbClr val="FAFAFA"/>
                </a:solidFill>
                <a:latin typeface="Nimbus Sans"/>
                <a:ea typeface="Nimbus Sans"/>
                <a:cs typeface="Nimbus Sans"/>
              </a:rPr>
              <a:t>IA et santé mentale</a:t>
            </a:r>
          </a:p>
        </p:txBody>
      </p:sp>
      <p:sp>
        <p:nvSpPr>
          <p:cNvPr id="15" name="text-14">
            <a:extLst xmlns:a="http://schemas.openxmlformats.org/drawingml/2006/main">
              <a:ext uri="{FF2B5EF4-FFF2-40B4-BE49-F238E27FC236}">
                <a16:creationId xmlns:a16="http://schemas.microsoft.com/office/drawing/2014/main" id="{88CF5E1E-4BD1-49F3-8774-66BDECEE7456}"/>
              </a:ext>
            </a:extLst>
          </p:cNvPr>
          <p:cNvSpPr>
            <a:spLocks xmlns:a="http://schemas.openxmlformats.org/drawingml/2006/main" noGrp="1"/>
          </p:cNvSpPr>
          <p:nvPr/>
        </p:nvSpPr>
        <p:spPr>
          <a:xfrm xmlns:a="http://schemas.openxmlformats.org/drawingml/2006/main">
            <a:off x="5238750" y="4619625"/>
            <a:ext cx="63436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FAFAFA"/>
                </a:solidFill>
                <a:latin typeface="Nimbus Sans"/>
                <a:ea typeface="Nimbus Sans"/>
                <a:cs typeface="Nimbus Sans"/>
              </a:defRPr>
            </a:defPPr>
            <a:lvl1pPr>
              <a:buNone/>
              <a:defRPr sz="2025" b="0">
                <a:solidFill>
                  <a:srgbClr val="FAFAFA"/>
                </a:solidFill>
                <a:latin typeface="Nimbus Sans"/>
                <a:ea typeface="Nimbus Sans"/>
                <a:cs typeface="Nimbus Sans"/>
              </a:defRPr>
            </a:lvl1pPr>
            <a:lvl2pPr>
              <a:buNone/>
              <a:defRPr sz="2025" b="0">
                <a:solidFill>
                  <a:srgbClr val="FAFAFA"/>
                </a:solidFill>
                <a:latin typeface="Nimbus Sans"/>
                <a:ea typeface="Nimbus Sans"/>
                <a:cs typeface="Nimbus Sans"/>
              </a:defRPr>
            </a:lvl2pPr>
            <a:lvl3pPr>
              <a:buNone/>
              <a:defRPr sz="2025" b="0">
                <a:solidFill>
                  <a:srgbClr val="FAFAFA"/>
                </a:solidFill>
                <a:latin typeface="Nimbus Sans"/>
                <a:ea typeface="Nimbus Sans"/>
                <a:cs typeface="Nimbus Sans"/>
              </a:defRPr>
            </a:lvl3pPr>
            <a:lvl4pPr>
              <a:buNone/>
              <a:defRPr sz="2025" b="0">
                <a:solidFill>
                  <a:srgbClr val="FAFAFA"/>
                </a:solidFill>
                <a:latin typeface="Nimbus Sans"/>
                <a:ea typeface="Nimbus Sans"/>
                <a:cs typeface="Nimbus Sans"/>
              </a:defRPr>
            </a:lvl4pPr>
            <a:lvl5pPr>
              <a:buNone/>
              <a:defRPr sz="2025" b="0">
                <a:solidFill>
                  <a:srgbClr val="FAFAFA"/>
                </a:solidFill>
                <a:latin typeface="Nimbus Sans"/>
                <a:ea typeface="Nimbus Sans"/>
                <a:cs typeface="Nimbus Sans"/>
              </a:defRPr>
            </a:lvl5pPr>
            <a:lvl6pPr>
              <a:buNone/>
              <a:defRPr sz="2025" b="0">
                <a:solidFill>
                  <a:srgbClr val="FAFAFA"/>
                </a:solidFill>
                <a:latin typeface="Nimbus Sans"/>
                <a:ea typeface="Nimbus Sans"/>
                <a:cs typeface="Nimbus Sans"/>
              </a:defRPr>
            </a:lvl6pPr>
            <a:lvl7pPr>
              <a:buNone/>
              <a:defRPr sz="2025" b="0">
                <a:solidFill>
                  <a:srgbClr val="FAFAFA"/>
                </a:solidFill>
                <a:latin typeface="Nimbus Sans"/>
                <a:ea typeface="Nimbus Sans"/>
                <a:cs typeface="Nimbus Sans"/>
              </a:defRPr>
            </a:lvl7pPr>
            <a:lvl8pPr>
              <a:buNone/>
              <a:defRPr sz="2025" b="0">
                <a:solidFill>
                  <a:srgbClr val="FAFAFA"/>
                </a:solidFill>
                <a:latin typeface="Nimbus Sans"/>
                <a:ea typeface="Nimbus Sans"/>
                <a:cs typeface="Nimbus Sans"/>
              </a:defRPr>
            </a:lvl8pPr>
            <a:lvl9pPr>
              <a:buNone/>
              <a:defRPr sz="2025" b="0">
                <a:solidFill>
                  <a:srgbClr val="FAFAFA"/>
                </a:solidFill>
                <a:latin typeface="Nimbus Sans"/>
                <a:ea typeface="Nimbus Sans"/>
                <a:cs typeface="Nimbus Sans"/>
              </a:defRPr>
            </a:lvl9pPr>
          </a:lstStyle>
          <a:p xmlns:a="http://schemas.openxmlformats.org/drawingml/2006/main">
            <a:pPr>
              <a:buNone/>
              <a:defRPr sz="2025" b="0">
                <a:solidFill>
                  <a:srgbClr val="FAFAFA"/>
                </a:solidFill>
                <a:latin typeface="Nimbus Sans"/>
                <a:ea typeface="Nimbus Sans"/>
                <a:cs typeface="Nimbus Sans"/>
              </a:defRPr>
            </a:pPr>
            <a:r>
              <a:rPr sz="2025" b="0">
                <a:solidFill>
                  <a:srgbClr val="FAFAFA"/>
                </a:solidFill>
                <a:latin typeface="Nimbus Sans"/>
                <a:ea typeface="Nimbus Sans"/>
                <a:cs typeface="Nimbus Sans"/>
              </a:rPr>
              <a:t>Prédiction, explicabilité et gouvernance</a:t>
            </a:r>
          </a:p>
        </p:txBody>
      </p:sp>
      <p:sp>
        <p:nvSpPr>
          <p:cNvPr id="16" name="text-15">
            <a:extLst xmlns:a="http://schemas.openxmlformats.org/drawingml/2006/main">
              <a:ext uri="{FF2B5EF4-FFF2-40B4-BE49-F238E27FC236}">
                <a16:creationId xmlns:a16="http://schemas.microsoft.com/office/drawing/2014/main" id="{8C22F61B-F66B-4303-AAED-477A36A53A43}"/>
              </a:ext>
            </a:extLst>
          </p:cNvPr>
          <p:cNvSpPr>
            <a:spLocks xmlns:a="http://schemas.openxmlformats.org/drawingml/2006/main" noGrp="1"/>
          </p:cNvSpPr>
          <p:nvPr/>
        </p:nvSpPr>
        <p:spPr>
          <a:xfrm xmlns:a="http://schemas.openxmlformats.org/drawingml/2006/main">
            <a:off x="5238750" y="5124450"/>
            <a:ext cx="63436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BCBCBC"/>
                </a:solidFill>
                <a:latin typeface="Nimbus Sans"/>
                <a:ea typeface="Nimbus Sans"/>
                <a:cs typeface="Nimbus Sans"/>
              </a:defRPr>
            </a:defPPr>
            <a:lvl1pPr>
              <a:buNone/>
              <a:defRPr sz="1800" b="0">
                <a:solidFill>
                  <a:srgbClr val="BCBCBC"/>
                </a:solidFill>
                <a:latin typeface="Nimbus Sans"/>
                <a:ea typeface="Nimbus Sans"/>
                <a:cs typeface="Nimbus Sans"/>
              </a:defRPr>
            </a:lvl1pPr>
            <a:lvl2pPr>
              <a:buNone/>
              <a:defRPr sz="1800" b="0">
                <a:solidFill>
                  <a:srgbClr val="BCBCBC"/>
                </a:solidFill>
                <a:latin typeface="Nimbus Sans"/>
                <a:ea typeface="Nimbus Sans"/>
                <a:cs typeface="Nimbus Sans"/>
              </a:defRPr>
            </a:lvl2pPr>
            <a:lvl3pPr>
              <a:buNone/>
              <a:defRPr sz="1800" b="0">
                <a:solidFill>
                  <a:srgbClr val="BCBCBC"/>
                </a:solidFill>
                <a:latin typeface="Nimbus Sans"/>
                <a:ea typeface="Nimbus Sans"/>
                <a:cs typeface="Nimbus Sans"/>
              </a:defRPr>
            </a:lvl3pPr>
            <a:lvl4pPr>
              <a:buNone/>
              <a:defRPr sz="1800" b="0">
                <a:solidFill>
                  <a:srgbClr val="BCBCBC"/>
                </a:solidFill>
                <a:latin typeface="Nimbus Sans"/>
                <a:ea typeface="Nimbus Sans"/>
                <a:cs typeface="Nimbus Sans"/>
              </a:defRPr>
            </a:lvl4pPr>
            <a:lvl5pPr>
              <a:buNone/>
              <a:defRPr sz="1800" b="0">
                <a:solidFill>
                  <a:srgbClr val="BCBCBC"/>
                </a:solidFill>
                <a:latin typeface="Nimbus Sans"/>
                <a:ea typeface="Nimbus Sans"/>
                <a:cs typeface="Nimbus Sans"/>
              </a:defRPr>
            </a:lvl5pPr>
            <a:lvl6pPr>
              <a:buNone/>
              <a:defRPr sz="1800" b="0">
                <a:solidFill>
                  <a:srgbClr val="BCBCBC"/>
                </a:solidFill>
                <a:latin typeface="Nimbus Sans"/>
                <a:ea typeface="Nimbus Sans"/>
                <a:cs typeface="Nimbus Sans"/>
              </a:defRPr>
            </a:lvl6pPr>
            <a:lvl7pPr>
              <a:buNone/>
              <a:defRPr sz="1800" b="0">
                <a:solidFill>
                  <a:srgbClr val="BCBCBC"/>
                </a:solidFill>
                <a:latin typeface="Nimbus Sans"/>
                <a:ea typeface="Nimbus Sans"/>
                <a:cs typeface="Nimbus Sans"/>
              </a:defRPr>
            </a:lvl7pPr>
            <a:lvl8pPr>
              <a:buNone/>
              <a:defRPr sz="1800" b="0">
                <a:solidFill>
                  <a:srgbClr val="BCBCBC"/>
                </a:solidFill>
                <a:latin typeface="Nimbus Sans"/>
                <a:ea typeface="Nimbus Sans"/>
                <a:cs typeface="Nimbus Sans"/>
              </a:defRPr>
            </a:lvl8pPr>
            <a:lvl9pPr>
              <a:buNone/>
              <a:defRPr sz="1800" b="0">
                <a:solidFill>
                  <a:srgbClr val="BCBCBC"/>
                </a:solidFill>
                <a:latin typeface="Nimbus Sans"/>
                <a:ea typeface="Nimbus Sans"/>
                <a:cs typeface="Nimbus Sans"/>
              </a:defRPr>
            </a:lvl9pPr>
          </a:lstStyle>
          <a:p xmlns:a="http://schemas.openxmlformats.org/drawingml/2006/main">
            <a:pPr>
              <a:buNone/>
              <a:defRPr sz="1800" b="0">
                <a:solidFill>
                  <a:srgbClr val="BCBCBC"/>
                </a:solidFill>
                <a:latin typeface="Nimbus Sans"/>
                <a:ea typeface="Nimbus Sans"/>
                <a:cs typeface="Nimbus Sans"/>
              </a:defRPr>
            </a:pPr>
            <a:r>
              <a:rPr sz="1800" b="0">
                <a:solidFill>
                  <a:srgbClr val="BCBCBC"/>
                </a:solidFill>
                <a:latin typeface="Nimbus Sans"/>
                <a:ea typeface="Nimbus Sans"/>
                <a:cs typeface="Nimbus Sans"/>
              </a:rPr>
              <a:t>Discover Artificial Intelligence · Italian Journal of Psychiatry</a:t>
            </a:r>
          </a:p>
        </p:txBody>
      </p:sp>
    </p:spTree>
    <p:extLst>
      <p:ext uri="{BB962C8B-B14F-4D97-AF65-F5344CB8AC3E}">
        <p14:creationId xmlns:p14="http://schemas.microsoft.com/office/powerpoint/2010/main" val="1390796558"/>
      </p:ext>
    </p:extLst>
  </p:cSld>
</p:sld>
</file>

<file path=ppt/slides/slide5.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4" name="text-0">
            <a:extLst xmlns:a="http://schemas.openxmlformats.org/drawingml/2006/main">
              <a:ext uri="{FF2B5EF4-FFF2-40B4-BE49-F238E27FC236}">
                <a16:creationId xmlns:a16="http://schemas.microsoft.com/office/drawing/2014/main" id="{8A4A79F3-36E0-4970-A670-496F016D223E}"/>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Citations Google Scholar : sélection</a:t>
            </a:r>
          </a:p>
        </p:txBody>
      </p:sp>
      <p:sp>
        <p:nvSpPr>
          <p:cNvPr id="2" name="">
            <a:extLst xmlns:a="http://schemas.openxmlformats.org/drawingml/2006/main">
              <a:ext uri="{FF2B5EF4-FFF2-40B4-BE49-F238E27FC236}">
                <a16:creationId xmlns:a16="http://schemas.microsoft.com/office/drawing/2014/main" id="{01AA359F-96FB-4D62-A14F-6A9DE44E54FD}"/>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81D72FA-E1B7-45D7-9E9A-5FBD18DA0FBF}"/>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657CEAE0-A182-46B8-9C59-CF84C250FDF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Données par article vérifiées directement le 4 novembre 2026</a:t>
            </a:r>
          </a:p>
        </p:txBody>
      </p:sp>
      <p:sp>
        <p:nvSpPr>
          <p:cNvPr id="5" name="text-4">
            <a:extLst xmlns:a="http://schemas.openxmlformats.org/drawingml/2006/main">
              <a:ext uri="{FF2B5EF4-FFF2-40B4-BE49-F238E27FC236}">
                <a16:creationId xmlns:a16="http://schemas.microsoft.com/office/drawing/2014/main" id="{50B93293-6538-4AD8-BCF8-6CDD159C5156}"/>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05</a:t>
            </a:r>
          </a:p>
        </p:txBody>
      </p:sp>
      <p:sp>
        <p:nvSpPr>
          <p:cNvPr id="6" name="text-5">
            <a:extLst xmlns:a="http://schemas.openxmlformats.org/drawingml/2006/main">
              <a:ext uri="{FF2B5EF4-FFF2-40B4-BE49-F238E27FC236}">
                <a16:creationId xmlns:a16="http://schemas.microsoft.com/office/drawing/2014/main" id="{0560B34C-FEAF-4183-B448-FAD7E08C9CA7}"/>
              </a:ext>
            </a:extLst>
          </p:cNvPr>
          <p:cNvSpPr>
            <a:spLocks xmlns:a="http://schemas.openxmlformats.org/drawingml/2006/main" noGrp="1"/>
          </p:cNvSpPr>
          <p:nvPr/>
        </p:nvSpPr>
        <p:spPr>
          <a:xfrm xmlns:a="http://schemas.openxmlformats.org/drawingml/2006/main">
            <a:off x="60960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buNone/>
              <a:defRPr sz="6600" b="1">
                <a:solidFill>
                  <a:srgbClr val="FAFAFA"/>
                </a:solidFill>
                <a:latin typeface="Nimbus Sans"/>
                <a:ea typeface="Nimbus Sans"/>
                <a:cs typeface="Nimbus Sans"/>
              </a:defRPr>
            </a:lvl1pPr>
            <a:lvl2pPr>
              <a:buNone/>
              <a:defRPr sz="6600" b="1">
                <a:solidFill>
                  <a:srgbClr val="FAFAFA"/>
                </a:solidFill>
                <a:latin typeface="Nimbus Sans"/>
                <a:ea typeface="Nimbus Sans"/>
                <a:cs typeface="Nimbus Sans"/>
              </a:defRPr>
            </a:lvl2pPr>
            <a:lvl3pPr>
              <a:buNone/>
              <a:defRPr sz="6600" b="1">
                <a:solidFill>
                  <a:srgbClr val="FAFAFA"/>
                </a:solidFill>
                <a:latin typeface="Nimbus Sans"/>
                <a:ea typeface="Nimbus Sans"/>
                <a:cs typeface="Nimbus Sans"/>
              </a:defRPr>
            </a:lvl3pPr>
            <a:lvl4pPr>
              <a:buNone/>
              <a:defRPr sz="6600" b="1">
                <a:solidFill>
                  <a:srgbClr val="FAFAFA"/>
                </a:solidFill>
                <a:latin typeface="Nimbus Sans"/>
                <a:ea typeface="Nimbus Sans"/>
                <a:cs typeface="Nimbus Sans"/>
              </a:defRPr>
            </a:lvl4pPr>
            <a:lvl5pPr>
              <a:buNone/>
              <a:defRPr sz="6600" b="1">
                <a:solidFill>
                  <a:srgbClr val="FAFAFA"/>
                </a:solidFill>
                <a:latin typeface="Nimbus Sans"/>
                <a:ea typeface="Nimbus Sans"/>
                <a:cs typeface="Nimbus Sans"/>
              </a:defRPr>
            </a:lvl5pPr>
            <a:lvl6pPr>
              <a:buNone/>
              <a:defRPr sz="6600" b="1">
                <a:solidFill>
                  <a:srgbClr val="FAFAFA"/>
                </a:solidFill>
                <a:latin typeface="Nimbus Sans"/>
                <a:ea typeface="Nimbus Sans"/>
                <a:cs typeface="Nimbus Sans"/>
              </a:defRPr>
            </a:lvl6pPr>
            <a:lvl7pPr>
              <a:buNone/>
              <a:defRPr sz="6600" b="1">
                <a:solidFill>
                  <a:srgbClr val="FAFAFA"/>
                </a:solidFill>
                <a:latin typeface="Nimbus Sans"/>
                <a:ea typeface="Nimbus Sans"/>
                <a:cs typeface="Nimbus Sans"/>
              </a:defRPr>
            </a:lvl7pPr>
            <a:lvl8pPr>
              <a:buNone/>
              <a:defRPr sz="6600" b="1">
                <a:solidFill>
                  <a:srgbClr val="FAFAFA"/>
                </a:solidFill>
                <a:latin typeface="Nimbus Sans"/>
                <a:ea typeface="Nimbus Sans"/>
                <a:cs typeface="Nimbus Sans"/>
              </a:defRPr>
            </a:lvl8pPr>
            <a:lvl9pPr>
              <a:buNone/>
              <a:defRPr sz="6600" b="1">
                <a:solidFill>
                  <a:srgbClr val="FAFAFA"/>
                </a:solidFill>
                <a:latin typeface="Nimbus Sans"/>
                <a:ea typeface="Nimbus Sans"/>
                <a:cs typeface="Nimbus Sans"/>
              </a:defRPr>
            </a:lvl9pPr>
          </a:lstStyle>
          <a:p xmlns:a="http://schemas.openxmlformats.org/drawingml/2006/main">
            <a:pPr>
              <a:buNone/>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139</a:t>
            </a:r>
          </a:p>
        </p:txBody>
      </p:sp>
      <p:sp>
        <p:nvSpPr>
          <p:cNvPr id="7" name="">
            <a:extLst xmlns:a="http://schemas.openxmlformats.org/drawingml/2006/main">
              <a:ext uri="{FF2B5EF4-FFF2-40B4-BE49-F238E27FC236}">
                <a16:creationId xmlns:a16="http://schemas.microsoft.com/office/drawing/2014/main" id="{D66E8092-1F2D-47F6-B305-59550E14F43E}"/>
              </a:ext>
            </a:extLst>
          </p:cNvPr>
          <p:cNvSpPr>
            <a:spLocks xmlns:a="http://schemas.openxmlformats.org/drawingml/2006/main" noGrp="1"/>
          </p:cNvSpPr>
          <p:nvPr/>
        </p:nvSpPr>
        <p:spPr>
          <a:xfrm xmlns:a="http://schemas.openxmlformats.org/drawingml/2006/main">
            <a:off x="60960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ACA21884-0B75-438C-B10E-AF717623D183}"/>
              </a:ext>
            </a:extLst>
          </p:cNvPr>
          <p:cNvSpPr>
            <a:spLocks xmlns:a="http://schemas.openxmlformats.org/drawingml/2006/main" noGrp="1"/>
          </p:cNvSpPr>
          <p:nvPr/>
        </p:nvSpPr>
        <p:spPr>
          <a:xfrm xmlns:a="http://schemas.openxmlformats.org/drawingml/2006/main">
            <a:off x="60960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Revue sur la</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dépression résistante</a:t>
            </a:r>
          </a:p>
        </p:txBody>
      </p:sp>
      <p:sp>
        <p:nvSpPr>
          <p:cNvPr id="9" name="text-8">
            <a:extLst xmlns:a="http://schemas.openxmlformats.org/drawingml/2006/main">
              <a:ext uri="{FF2B5EF4-FFF2-40B4-BE49-F238E27FC236}">
                <a16:creationId xmlns:a16="http://schemas.microsoft.com/office/drawing/2014/main" id="{9F96BF95-F579-43EE-91CA-10CCDE3C3D07}"/>
              </a:ext>
            </a:extLst>
          </p:cNvPr>
          <p:cNvSpPr>
            <a:spLocks xmlns:a="http://schemas.openxmlformats.org/drawingml/2006/main" noGrp="1"/>
          </p:cNvSpPr>
          <p:nvPr/>
        </p:nvSpPr>
        <p:spPr>
          <a:xfrm xmlns:a="http://schemas.openxmlformats.org/drawingml/2006/main">
            <a:off x="436245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buNone/>
              <a:defRPr sz="6600" b="1">
                <a:solidFill>
                  <a:srgbClr val="FAFAFA"/>
                </a:solidFill>
                <a:latin typeface="Nimbus Sans"/>
                <a:ea typeface="Nimbus Sans"/>
                <a:cs typeface="Nimbus Sans"/>
              </a:defRPr>
            </a:lvl1pPr>
            <a:lvl2pPr>
              <a:buNone/>
              <a:defRPr sz="6600" b="1">
                <a:solidFill>
                  <a:srgbClr val="FAFAFA"/>
                </a:solidFill>
                <a:latin typeface="Nimbus Sans"/>
                <a:ea typeface="Nimbus Sans"/>
                <a:cs typeface="Nimbus Sans"/>
              </a:defRPr>
            </a:lvl2pPr>
            <a:lvl3pPr>
              <a:buNone/>
              <a:defRPr sz="6600" b="1">
                <a:solidFill>
                  <a:srgbClr val="FAFAFA"/>
                </a:solidFill>
                <a:latin typeface="Nimbus Sans"/>
                <a:ea typeface="Nimbus Sans"/>
                <a:cs typeface="Nimbus Sans"/>
              </a:defRPr>
            </a:lvl3pPr>
            <a:lvl4pPr>
              <a:buNone/>
              <a:defRPr sz="6600" b="1">
                <a:solidFill>
                  <a:srgbClr val="FAFAFA"/>
                </a:solidFill>
                <a:latin typeface="Nimbus Sans"/>
                <a:ea typeface="Nimbus Sans"/>
                <a:cs typeface="Nimbus Sans"/>
              </a:defRPr>
            </a:lvl4pPr>
            <a:lvl5pPr>
              <a:buNone/>
              <a:defRPr sz="6600" b="1">
                <a:solidFill>
                  <a:srgbClr val="FAFAFA"/>
                </a:solidFill>
                <a:latin typeface="Nimbus Sans"/>
                <a:ea typeface="Nimbus Sans"/>
                <a:cs typeface="Nimbus Sans"/>
              </a:defRPr>
            </a:lvl5pPr>
            <a:lvl6pPr>
              <a:buNone/>
              <a:defRPr sz="6600" b="1">
                <a:solidFill>
                  <a:srgbClr val="FAFAFA"/>
                </a:solidFill>
                <a:latin typeface="Nimbus Sans"/>
                <a:ea typeface="Nimbus Sans"/>
                <a:cs typeface="Nimbus Sans"/>
              </a:defRPr>
            </a:lvl6pPr>
            <a:lvl7pPr>
              <a:buNone/>
              <a:defRPr sz="6600" b="1">
                <a:solidFill>
                  <a:srgbClr val="FAFAFA"/>
                </a:solidFill>
                <a:latin typeface="Nimbus Sans"/>
                <a:ea typeface="Nimbus Sans"/>
                <a:cs typeface="Nimbus Sans"/>
              </a:defRPr>
            </a:lvl7pPr>
            <a:lvl8pPr>
              <a:buNone/>
              <a:defRPr sz="6600" b="1">
                <a:solidFill>
                  <a:srgbClr val="FAFAFA"/>
                </a:solidFill>
                <a:latin typeface="Nimbus Sans"/>
                <a:ea typeface="Nimbus Sans"/>
                <a:cs typeface="Nimbus Sans"/>
              </a:defRPr>
            </a:lvl8pPr>
            <a:lvl9pPr>
              <a:buNone/>
              <a:defRPr sz="6600" b="1">
                <a:solidFill>
                  <a:srgbClr val="FAFAFA"/>
                </a:solidFill>
                <a:latin typeface="Nimbus Sans"/>
                <a:ea typeface="Nimbus Sans"/>
                <a:cs typeface="Nimbus Sans"/>
              </a:defRPr>
            </a:lvl9pPr>
          </a:lstStyle>
          <a:p xmlns:a="http://schemas.openxmlformats.org/drawingml/2006/main">
            <a:pPr>
              <a:buNone/>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105</a:t>
            </a:r>
          </a:p>
        </p:txBody>
      </p:sp>
      <p:sp>
        <p:nvSpPr>
          <p:cNvPr id="10" name="">
            <a:extLst xmlns:a="http://schemas.openxmlformats.org/drawingml/2006/main">
              <a:ext uri="{FF2B5EF4-FFF2-40B4-BE49-F238E27FC236}">
                <a16:creationId xmlns:a16="http://schemas.microsoft.com/office/drawing/2014/main" id="{7FC8467F-7C96-4883-9688-4BD884FC2D2F}"/>
              </a:ext>
            </a:extLst>
          </p:cNvPr>
          <p:cNvSpPr>
            <a:spLocks xmlns:a="http://schemas.openxmlformats.org/drawingml/2006/main" noGrp="1"/>
          </p:cNvSpPr>
          <p:nvPr/>
        </p:nvSpPr>
        <p:spPr>
          <a:xfrm xmlns:a="http://schemas.openxmlformats.org/drawingml/2006/main">
            <a:off x="436245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DC525AC4-82E6-463C-A1B9-21AA88352DED}"/>
              </a:ext>
            </a:extLst>
          </p:cNvPr>
          <p:cNvSpPr>
            <a:spLocks xmlns:a="http://schemas.openxmlformats.org/drawingml/2006/main" noGrp="1"/>
          </p:cNvSpPr>
          <p:nvPr/>
        </p:nvSpPr>
        <p:spPr>
          <a:xfrm xmlns:a="http://schemas.openxmlformats.org/drawingml/2006/main">
            <a:off x="436245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Pramipexole : revue</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et méta-analyse</a:t>
            </a:r>
          </a:p>
        </p:txBody>
      </p:sp>
      <p:sp>
        <p:nvSpPr>
          <p:cNvPr id="12" name="text-11">
            <a:extLst xmlns:a="http://schemas.openxmlformats.org/drawingml/2006/main">
              <a:ext uri="{FF2B5EF4-FFF2-40B4-BE49-F238E27FC236}">
                <a16:creationId xmlns:a16="http://schemas.microsoft.com/office/drawing/2014/main" id="{BAA95B01-F6BD-45B3-9EF3-C08E3D15C3D6}"/>
              </a:ext>
            </a:extLst>
          </p:cNvPr>
          <p:cNvSpPr>
            <a:spLocks xmlns:a="http://schemas.openxmlformats.org/drawingml/2006/main" noGrp="1"/>
          </p:cNvSpPr>
          <p:nvPr/>
        </p:nvSpPr>
        <p:spPr>
          <a:xfrm xmlns:a="http://schemas.openxmlformats.org/drawingml/2006/main">
            <a:off x="8115300" y="1857375"/>
            <a:ext cx="338137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6600" b="1">
                <a:solidFill>
                  <a:srgbClr val="FAFAFA"/>
                </a:solidFill>
                <a:latin typeface="Nimbus Sans"/>
                <a:ea typeface="Nimbus Sans"/>
                <a:cs typeface="Nimbus Sans"/>
              </a:defRPr>
            </a:defPPr>
            <a:lvl1pPr>
              <a:buNone/>
              <a:defRPr sz="6600" b="1">
                <a:solidFill>
                  <a:srgbClr val="FAFAFA"/>
                </a:solidFill>
                <a:latin typeface="Nimbus Sans"/>
                <a:ea typeface="Nimbus Sans"/>
                <a:cs typeface="Nimbus Sans"/>
              </a:defRPr>
            </a:lvl1pPr>
            <a:lvl2pPr>
              <a:buNone/>
              <a:defRPr sz="6600" b="1">
                <a:solidFill>
                  <a:srgbClr val="FAFAFA"/>
                </a:solidFill>
                <a:latin typeface="Nimbus Sans"/>
                <a:ea typeface="Nimbus Sans"/>
                <a:cs typeface="Nimbus Sans"/>
              </a:defRPr>
            </a:lvl2pPr>
            <a:lvl3pPr>
              <a:buNone/>
              <a:defRPr sz="6600" b="1">
                <a:solidFill>
                  <a:srgbClr val="FAFAFA"/>
                </a:solidFill>
                <a:latin typeface="Nimbus Sans"/>
                <a:ea typeface="Nimbus Sans"/>
                <a:cs typeface="Nimbus Sans"/>
              </a:defRPr>
            </a:lvl3pPr>
            <a:lvl4pPr>
              <a:buNone/>
              <a:defRPr sz="6600" b="1">
                <a:solidFill>
                  <a:srgbClr val="FAFAFA"/>
                </a:solidFill>
                <a:latin typeface="Nimbus Sans"/>
                <a:ea typeface="Nimbus Sans"/>
                <a:cs typeface="Nimbus Sans"/>
              </a:defRPr>
            </a:lvl4pPr>
            <a:lvl5pPr>
              <a:buNone/>
              <a:defRPr sz="6600" b="1">
                <a:solidFill>
                  <a:srgbClr val="FAFAFA"/>
                </a:solidFill>
                <a:latin typeface="Nimbus Sans"/>
                <a:ea typeface="Nimbus Sans"/>
                <a:cs typeface="Nimbus Sans"/>
              </a:defRPr>
            </a:lvl5pPr>
            <a:lvl6pPr>
              <a:buNone/>
              <a:defRPr sz="6600" b="1">
                <a:solidFill>
                  <a:srgbClr val="FAFAFA"/>
                </a:solidFill>
                <a:latin typeface="Nimbus Sans"/>
                <a:ea typeface="Nimbus Sans"/>
                <a:cs typeface="Nimbus Sans"/>
              </a:defRPr>
            </a:lvl6pPr>
            <a:lvl7pPr>
              <a:buNone/>
              <a:defRPr sz="6600" b="1">
                <a:solidFill>
                  <a:srgbClr val="FAFAFA"/>
                </a:solidFill>
                <a:latin typeface="Nimbus Sans"/>
                <a:ea typeface="Nimbus Sans"/>
                <a:cs typeface="Nimbus Sans"/>
              </a:defRPr>
            </a:lvl7pPr>
            <a:lvl8pPr>
              <a:buNone/>
              <a:defRPr sz="6600" b="1">
                <a:solidFill>
                  <a:srgbClr val="FAFAFA"/>
                </a:solidFill>
                <a:latin typeface="Nimbus Sans"/>
                <a:ea typeface="Nimbus Sans"/>
                <a:cs typeface="Nimbus Sans"/>
              </a:defRPr>
            </a:lvl8pPr>
            <a:lvl9pPr>
              <a:buNone/>
              <a:defRPr sz="6600" b="1">
                <a:solidFill>
                  <a:srgbClr val="FAFAFA"/>
                </a:solidFill>
                <a:latin typeface="Nimbus Sans"/>
                <a:ea typeface="Nimbus Sans"/>
                <a:cs typeface="Nimbus Sans"/>
              </a:defRPr>
            </a:lvl9pPr>
          </a:lstStyle>
          <a:p xmlns:a="http://schemas.openxmlformats.org/drawingml/2006/main">
            <a:pPr>
              <a:buNone/>
              <a:defRPr sz="6600" b="1">
                <a:solidFill>
                  <a:srgbClr val="FAFAFA"/>
                </a:solidFill>
                <a:latin typeface="Nimbus Sans"/>
                <a:ea typeface="Nimbus Sans"/>
                <a:cs typeface="Nimbus Sans"/>
              </a:defRPr>
            </a:pPr>
            <a:r>
              <a:rPr sz="6600" b="1">
                <a:solidFill>
                  <a:srgbClr val="FAFAFA"/>
                </a:solidFill>
                <a:latin typeface="Nimbus Sans"/>
                <a:ea typeface="Nimbus Sans"/>
                <a:cs typeface="Nimbus Sans"/>
              </a:rPr>
              <a:t>36–37</a:t>
            </a:r>
          </a:p>
        </p:txBody>
      </p:sp>
      <p:sp>
        <p:nvSpPr>
          <p:cNvPr id="13" name="">
            <a:extLst xmlns:a="http://schemas.openxmlformats.org/drawingml/2006/main">
              <a:ext uri="{FF2B5EF4-FFF2-40B4-BE49-F238E27FC236}">
                <a16:creationId xmlns:a16="http://schemas.microsoft.com/office/drawing/2014/main" id="{1D91DB2F-C5D7-477F-9A8F-3744868AEAE1}"/>
              </a:ext>
            </a:extLst>
          </p:cNvPr>
          <p:cNvSpPr>
            <a:spLocks xmlns:a="http://schemas.openxmlformats.org/drawingml/2006/main" noGrp="1"/>
          </p:cNvSpPr>
          <p:nvPr/>
        </p:nvSpPr>
        <p:spPr>
          <a:xfrm xmlns:a="http://schemas.openxmlformats.org/drawingml/2006/main">
            <a:off x="8115300" y="3067050"/>
            <a:ext cx="552450" cy="38100"/>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4" name="text-13">
            <a:extLst xmlns:a="http://schemas.openxmlformats.org/drawingml/2006/main">
              <a:ext uri="{FF2B5EF4-FFF2-40B4-BE49-F238E27FC236}">
                <a16:creationId xmlns:a16="http://schemas.microsoft.com/office/drawing/2014/main" id="{BAA753F4-1884-4840-9A90-ABE364AD9247}"/>
              </a:ext>
            </a:extLst>
          </p:cNvPr>
          <p:cNvSpPr>
            <a:spLocks xmlns:a="http://schemas.openxmlformats.org/drawingml/2006/main" noGrp="1"/>
          </p:cNvSpPr>
          <p:nvPr/>
        </p:nvSpPr>
        <p:spPr>
          <a:xfrm xmlns:a="http://schemas.openxmlformats.org/drawingml/2006/main">
            <a:off x="8115300" y="3333750"/>
            <a:ext cx="338137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Stress étudiant et</a:t>
            </a:r>
          </a:p>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apprentissage automatique</a:t>
            </a:r>
          </a:p>
        </p:txBody>
      </p:sp>
      <p:sp>
        <p:nvSpPr>
          <p:cNvPr id="15" name="">
            <a:extLst xmlns:a="http://schemas.openxmlformats.org/drawingml/2006/main">
              <a:ext uri="{FF2B5EF4-FFF2-40B4-BE49-F238E27FC236}">
                <a16:creationId xmlns:a16="http://schemas.microsoft.com/office/drawing/2014/main" id="{18B8A473-57BC-469B-8358-D2F5CCCBAED0}"/>
              </a:ext>
            </a:extLst>
          </p:cNvPr>
          <p:cNvSpPr>
            <a:spLocks xmlns:a="http://schemas.openxmlformats.org/drawingml/2006/main" noGrp="1"/>
          </p:cNvSpPr>
          <p:nvPr/>
        </p:nvSpPr>
        <p:spPr>
          <a:xfrm xmlns:a="http://schemas.openxmlformats.org/drawingml/2006/main">
            <a:off x="609600" y="44767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2AC8D6A5-6C20-412C-9A8D-FCF54F5E9489}"/>
              </a:ext>
            </a:extLst>
          </p:cNvPr>
          <p:cNvSpPr>
            <a:spLocks xmlns:a="http://schemas.openxmlformats.org/drawingml/2006/main" noGrp="1"/>
          </p:cNvSpPr>
          <p:nvPr/>
        </p:nvSpPr>
        <p:spPr>
          <a:xfrm xmlns:a="http://schemas.openxmlformats.org/drawingml/2006/main">
            <a:off x="60960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buNone/>
              <a:defRPr sz="3525" b="1">
                <a:solidFill>
                  <a:srgbClr val="FAFAFA"/>
                </a:solidFill>
                <a:latin typeface="Nimbus Sans"/>
                <a:ea typeface="Nimbus Sans"/>
                <a:cs typeface="Nimbus Sans"/>
              </a:defRPr>
            </a:lvl1pPr>
            <a:lvl2pPr>
              <a:buNone/>
              <a:defRPr sz="3525" b="1">
                <a:solidFill>
                  <a:srgbClr val="FAFAFA"/>
                </a:solidFill>
                <a:latin typeface="Nimbus Sans"/>
                <a:ea typeface="Nimbus Sans"/>
                <a:cs typeface="Nimbus Sans"/>
              </a:defRPr>
            </a:lvl2pPr>
            <a:lvl3pPr>
              <a:buNone/>
              <a:defRPr sz="3525" b="1">
                <a:solidFill>
                  <a:srgbClr val="FAFAFA"/>
                </a:solidFill>
                <a:latin typeface="Nimbus Sans"/>
                <a:ea typeface="Nimbus Sans"/>
                <a:cs typeface="Nimbus Sans"/>
              </a:defRPr>
            </a:lvl3pPr>
            <a:lvl4pPr>
              <a:buNone/>
              <a:defRPr sz="3525" b="1">
                <a:solidFill>
                  <a:srgbClr val="FAFAFA"/>
                </a:solidFill>
                <a:latin typeface="Nimbus Sans"/>
                <a:ea typeface="Nimbus Sans"/>
                <a:cs typeface="Nimbus Sans"/>
              </a:defRPr>
            </a:lvl4pPr>
            <a:lvl5pPr>
              <a:buNone/>
              <a:defRPr sz="3525" b="1">
                <a:solidFill>
                  <a:srgbClr val="FAFAFA"/>
                </a:solidFill>
                <a:latin typeface="Nimbus Sans"/>
                <a:ea typeface="Nimbus Sans"/>
                <a:cs typeface="Nimbus Sans"/>
              </a:defRPr>
            </a:lvl5pPr>
            <a:lvl6pPr>
              <a:buNone/>
              <a:defRPr sz="3525" b="1">
                <a:solidFill>
                  <a:srgbClr val="FAFAFA"/>
                </a:solidFill>
                <a:latin typeface="Nimbus Sans"/>
                <a:ea typeface="Nimbus Sans"/>
                <a:cs typeface="Nimbus Sans"/>
              </a:defRPr>
            </a:lvl6pPr>
            <a:lvl7pPr>
              <a:buNone/>
              <a:defRPr sz="3525" b="1">
                <a:solidFill>
                  <a:srgbClr val="FAFAFA"/>
                </a:solidFill>
                <a:latin typeface="Nimbus Sans"/>
                <a:ea typeface="Nimbus Sans"/>
                <a:cs typeface="Nimbus Sans"/>
              </a:defRPr>
            </a:lvl7pPr>
            <a:lvl8pPr>
              <a:buNone/>
              <a:defRPr sz="3525" b="1">
                <a:solidFill>
                  <a:srgbClr val="FAFAFA"/>
                </a:solidFill>
                <a:latin typeface="Nimbus Sans"/>
                <a:ea typeface="Nimbus Sans"/>
                <a:cs typeface="Nimbus Sans"/>
              </a:defRPr>
            </a:lvl8pPr>
            <a:lvl9pPr>
              <a:buNone/>
              <a:defRPr sz="3525" b="1">
                <a:solidFill>
                  <a:srgbClr val="FAFAFA"/>
                </a:solidFill>
                <a:latin typeface="Nimbus Sans"/>
                <a:ea typeface="Nimbus Sans"/>
                <a:cs typeface="Nimbus Sans"/>
              </a:defRPr>
            </a:lvl9pPr>
          </a:lstStyle>
          <a:p xmlns:a="http://schemas.openxmlformats.org/drawingml/2006/main">
            <a:pPr>
              <a:buNone/>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40</a:t>
            </a:r>
          </a:p>
        </p:txBody>
      </p:sp>
      <p:sp>
        <p:nvSpPr>
          <p:cNvPr id="17" name="text-16">
            <a:extLst xmlns:a="http://schemas.openxmlformats.org/drawingml/2006/main">
              <a:ext uri="{FF2B5EF4-FFF2-40B4-BE49-F238E27FC236}">
                <a16:creationId xmlns:a16="http://schemas.microsoft.com/office/drawing/2014/main" id="{39CB7BFD-408D-453B-9467-4A83E76880AF}"/>
              </a:ext>
            </a:extLst>
          </p:cNvPr>
          <p:cNvSpPr>
            <a:spLocks xmlns:a="http://schemas.openxmlformats.org/drawingml/2006/main" noGrp="1"/>
          </p:cNvSpPr>
          <p:nvPr/>
        </p:nvSpPr>
        <p:spPr>
          <a:xfrm xmlns:a="http://schemas.openxmlformats.org/drawingml/2006/main">
            <a:off x="171450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Pramipexole en pratique courante</a:t>
            </a:r>
          </a:p>
        </p:txBody>
      </p:sp>
      <p:sp>
        <p:nvSpPr>
          <p:cNvPr id="18" name="text-17">
            <a:extLst xmlns:a="http://schemas.openxmlformats.org/drawingml/2006/main">
              <a:ext uri="{FF2B5EF4-FFF2-40B4-BE49-F238E27FC236}">
                <a16:creationId xmlns:a16="http://schemas.microsoft.com/office/drawing/2014/main" id="{390BCA4F-1F31-4F49-983B-BA85CB27EDF5}"/>
              </a:ext>
            </a:extLst>
          </p:cNvPr>
          <p:cNvSpPr>
            <a:spLocks xmlns:a="http://schemas.openxmlformats.org/drawingml/2006/main" noGrp="1"/>
          </p:cNvSpPr>
          <p:nvPr/>
        </p:nvSpPr>
        <p:spPr>
          <a:xfrm xmlns:a="http://schemas.openxmlformats.org/drawingml/2006/main">
            <a:off x="436245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buNone/>
              <a:defRPr sz="3525" b="1">
                <a:solidFill>
                  <a:srgbClr val="FAFAFA"/>
                </a:solidFill>
                <a:latin typeface="Nimbus Sans"/>
                <a:ea typeface="Nimbus Sans"/>
                <a:cs typeface="Nimbus Sans"/>
              </a:defRPr>
            </a:lvl1pPr>
            <a:lvl2pPr>
              <a:buNone/>
              <a:defRPr sz="3525" b="1">
                <a:solidFill>
                  <a:srgbClr val="FAFAFA"/>
                </a:solidFill>
                <a:latin typeface="Nimbus Sans"/>
                <a:ea typeface="Nimbus Sans"/>
                <a:cs typeface="Nimbus Sans"/>
              </a:defRPr>
            </a:lvl2pPr>
            <a:lvl3pPr>
              <a:buNone/>
              <a:defRPr sz="3525" b="1">
                <a:solidFill>
                  <a:srgbClr val="FAFAFA"/>
                </a:solidFill>
                <a:latin typeface="Nimbus Sans"/>
                <a:ea typeface="Nimbus Sans"/>
                <a:cs typeface="Nimbus Sans"/>
              </a:defRPr>
            </a:lvl3pPr>
            <a:lvl4pPr>
              <a:buNone/>
              <a:defRPr sz="3525" b="1">
                <a:solidFill>
                  <a:srgbClr val="FAFAFA"/>
                </a:solidFill>
                <a:latin typeface="Nimbus Sans"/>
                <a:ea typeface="Nimbus Sans"/>
                <a:cs typeface="Nimbus Sans"/>
              </a:defRPr>
            </a:lvl4pPr>
            <a:lvl5pPr>
              <a:buNone/>
              <a:defRPr sz="3525" b="1">
                <a:solidFill>
                  <a:srgbClr val="FAFAFA"/>
                </a:solidFill>
                <a:latin typeface="Nimbus Sans"/>
                <a:ea typeface="Nimbus Sans"/>
                <a:cs typeface="Nimbus Sans"/>
              </a:defRPr>
            </a:lvl5pPr>
            <a:lvl6pPr>
              <a:buNone/>
              <a:defRPr sz="3525" b="1">
                <a:solidFill>
                  <a:srgbClr val="FAFAFA"/>
                </a:solidFill>
                <a:latin typeface="Nimbus Sans"/>
                <a:ea typeface="Nimbus Sans"/>
                <a:cs typeface="Nimbus Sans"/>
              </a:defRPr>
            </a:lvl6pPr>
            <a:lvl7pPr>
              <a:buNone/>
              <a:defRPr sz="3525" b="1">
                <a:solidFill>
                  <a:srgbClr val="FAFAFA"/>
                </a:solidFill>
                <a:latin typeface="Nimbus Sans"/>
                <a:ea typeface="Nimbus Sans"/>
                <a:cs typeface="Nimbus Sans"/>
              </a:defRPr>
            </a:lvl7pPr>
            <a:lvl8pPr>
              <a:buNone/>
              <a:defRPr sz="3525" b="1">
                <a:solidFill>
                  <a:srgbClr val="FAFAFA"/>
                </a:solidFill>
                <a:latin typeface="Nimbus Sans"/>
                <a:ea typeface="Nimbus Sans"/>
                <a:cs typeface="Nimbus Sans"/>
              </a:defRPr>
            </a:lvl8pPr>
            <a:lvl9pPr>
              <a:buNone/>
              <a:defRPr sz="3525" b="1">
                <a:solidFill>
                  <a:srgbClr val="FAFAFA"/>
                </a:solidFill>
                <a:latin typeface="Nimbus Sans"/>
                <a:ea typeface="Nimbus Sans"/>
                <a:cs typeface="Nimbus Sans"/>
              </a:defRPr>
            </a:lvl9pPr>
          </a:lstStyle>
          <a:p xmlns:a="http://schemas.openxmlformats.org/drawingml/2006/main">
            <a:pPr>
              <a:buNone/>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123</a:t>
            </a:r>
          </a:p>
        </p:txBody>
      </p:sp>
      <p:sp>
        <p:nvSpPr>
          <p:cNvPr id="19" name="text-18">
            <a:extLst xmlns:a="http://schemas.openxmlformats.org/drawingml/2006/main">
              <a:ext uri="{FF2B5EF4-FFF2-40B4-BE49-F238E27FC236}">
                <a16:creationId xmlns:a16="http://schemas.microsoft.com/office/drawing/2014/main" id="{582A2296-BDAE-4340-A322-C5A6904DB984}"/>
              </a:ext>
            </a:extLst>
          </p:cNvPr>
          <p:cNvSpPr>
            <a:spLocks xmlns:a="http://schemas.openxmlformats.org/drawingml/2006/main" noGrp="1"/>
          </p:cNvSpPr>
          <p:nvPr/>
        </p:nvSpPr>
        <p:spPr>
          <a:xfrm xmlns:a="http://schemas.openxmlformats.org/drawingml/2006/main">
            <a:off x="546735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Essai sur le sevrage alcoolique</a:t>
            </a:r>
          </a:p>
        </p:txBody>
      </p:sp>
      <p:sp>
        <p:nvSpPr>
          <p:cNvPr id="20" name="text-19">
            <a:extLst xmlns:a="http://schemas.openxmlformats.org/drawingml/2006/main">
              <a:ext uri="{FF2B5EF4-FFF2-40B4-BE49-F238E27FC236}">
                <a16:creationId xmlns:a16="http://schemas.microsoft.com/office/drawing/2014/main" id="{65B08820-84F3-476C-ADC7-634DFAAA7FA6}"/>
              </a:ext>
            </a:extLst>
          </p:cNvPr>
          <p:cNvSpPr>
            <a:spLocks xmlns:a="http://schemas.openxmlformats.org/drawingml/2006/main" noGrp="1"/>
          </p:cNvSpPr>
          <p:nvPr/>
        </p:nvSpPr>
        <p:spPr>
          <a:xfrm xmlns:a="http://schemas.openxmlformats.org/drawingml/2006/main">
            <a:off x="8115300" y="4676775"/>
            <a:ext cx="952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525" b="1">
                <a:solidFill>
                  <a:srgbClr val="FAFAFA"/>
                </a:solidFill>
                <a:latin typeface="Nimbus Sans"/>
                <a:ea typeface="Nimbus Sans"/>
                <a:cs typeface="Nimbus Sans"/>
              </a:defRPr>
            </a:defPPr>
            <a:lvl1pPr>
              <a:buNone/>
              <a:defRPr sz="3525" b="1">
                <a:solidFill>
                  <a:srgbClr val="FAFAFA"/>
                </a:solidFill>
                <a:latin typeface="Nimbus Sans"/>
                <a:ea typeface="Nimbus Sans"/>
                <a:cs typeface="Nimbus Sans"/>
              </a:defRPr>
            </a:lvl1pPr>
            <a:lvl2pPr>
              <a:buNone/>
              <a:defRPr sz="3525" b="1">
                <a:solidFill>
                  <a:srgbClr val="FAFAFA"/>
                </a:solidFill>
                <a:latin typeface="Nimbus Sans"/>
                <a:ea typeface="Nimbus Sans"/>
                <a:cs typeface="Nimbus Sans"/>
              </a:defRPr>
            </a:lvl2pPr>
            <a:lvl3pPr>
              <a:buNone/>
              <a:defRPr sz="3525" b="1">
                <a:solidFill>
                  <a:srgbClr val="FAFAFA"/>
                </a:solidFill>
                <a:latin typeface="Nimbus Sans"/>
                <a:ea typeface="Nimbus Sans"/>
                <a:cs typeface="Nimbus Sans"/>
              </a:defRPr>
            </a:lvl3pPr>
            <a:lvl4pPr>
              <a:buNone/>
              <a:defRPr sz="3525" b="1">
                <a:solidFill>
                  <a:srgbClr val="FAFAFA"/>
                </a:solidFill>
                <a:latin typeface="Nimbus Sans"/>
                <a:ea typeface="Nimbus Sans"/>
                <a:cs typeface="Nimbus Sans"/>
              </a:defRPr>
            </a:lvl4pPr>
            <a:lvl5pPr>
              <a:buNone/>
              <a:defRPr sz="3525" b="1">
                <a:solidFill>
                  <a:srgbClr val="FAFAFA"/>
                </a:solidFill>
                <a:latin typeface="Nimbus Sans"/>
                <a:ea typeface="Nimbus Sans"/>
                <a:cs typeface="Nimbus Sans"/>
              </a:defRPr>
            </a:lvl5pPr>
            <a:lvl6pPr>
              <a:buNone/>
              <a:defRPr sz="3525" b="1">
                <a:solidFill>
                  <a:srgbClr val="FAFAFA"/>
                </a:solidFill>
                <a:latin typeface="Nimbus Sans"/>
                <a:ea typeface="Nimbus Sans"/>
                <a:cs typeface="Nimbus Sans"/>
              </a:defRPr>
            </a:lvl6pPr>
            <a:lvl7pPr>
              <a:buNone/>
              <a:defRPr sz="3525" b="1">
                <a:solidFill>
                  <a:srgbClr val="FAFAFA"/>
                </a:solidFill>
                <a:latin typeface="Nimbus Sans"/>
                <a:ea typeface="Nimbus Sans"/>
                <a:cs typeface="Nimbus Sans"/>
              </a:defRPr>
            </a:lvl7pPr>
            <a:lvl8pPr>
              <a:buNone/>
              <a:defRPr sz="3525" b="1">
                <a:solidFill>
                  <a:srgbClr val="FAFAFA"/>
                </a:solidFill>
                <a:latin typeface="Nimbus Sans"/>
                <a:ea typeface="Nimbus Sans"/>
                <a:cs typeface="Nimbus Sans"/>
              </a:defRPr>
            </a:lvl8pPr>
            <a:lvl9pPr>
              <a:buNone/>
              <a:defRPr sz="3525" b="1">
                <a:solidFill>
                  <a:srgbClr val="FAFAFA"/>
                </a:solidFill>
                <a:latin typeface="Nimbus Sans"/>
                <a:ea typeface="Nimbus Sans"/>
                <a:cs typeface="Nimbus Sans"/>
              </a:defRPr>
            </a:lvl9pPr>
          </a:lstStyle>
          <a:p xmlns:a="http://schemas.openxmlformats.org/drawingml/2006/main">
            <a:pPr>
              <a:buNone/>
              <a:defRPr sz="3525" b="1">
                <a:solidFill>
                  <a:srgbClr val="FAFAFA"/>
                </a:solidFill>
                <a:latin typeface="Nimbus Sans"/>
                <a:ea typeface="Nimbus Sans"/>
                <a:cs typeface="Nimbus Sans"/>
              </a:defRPr>
            </a:pPr>
            <a:r>
              <a:rPr sz="3525" b="1">
                <a:solidFill>
                  <a:srgbClr val="FAFAFA"/>
                </a:solidFill>
                <a:latin typeface="Nimbus Sans"/>
                <a:ea typeface="Nimbus Sans"/>
                <a:cs typeface="Nimbus Sans"/>
              </a:rPr>
              <a:t>119</a:t>
            </a:r>
          </a:p>
        </p:txBody>
      </p:sp>
      <p:sp>
        <p:nvSpPr>
          <p:cNvPr id="21" name="text-20">
            <a:extLst xmlns:a="http://schemas.openxmlformats.org/drawingml/2006/main">
              <a:ext uri="{FF2B5EF4-FFF2-40B4-BE49-F238E27FC236}">
                <a16:creationId xmlns:a16="http://schemas.microsoft.com/office/drawing/2014/main" id="{E05D6B0A-90C0-435A-B605-88FD1D6C4EC0}"/>
              </a:ext>
            </a:extLst>
          </p:cNvPr>
          <p:cNvSpPr>
            <a:spLocks xmlns:a="http://schemas.openxmlformats.org/drawingml/2006/main" noGrp="1"/>
          </p:cNvSpPr>
          <p:nvPr/>
        </p:nvSpPr>
        <p:spPr>
          <a:xfrm xmlns:a="http://schemas.openxmlformats.org/drawingml/2006/main">
            <a:off x="9220200" y="4705350"/>
            <a:ext cx="233362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BCBCBC"/>
                </a:solidFill>
                <a:latin typeface="Nimbus Sans"/>
                <a:ea typeface="Nimbus Sans"/>
                <a:cs typeface="Nimbus Sans"/>
              </a:defRPr>
            </a:defPPr>
            <a:lvl1pPr>
              <a:buNone/>
              <a:defRPr sz="1725" b="0">
                <a:solidFill>
                  <a:srgbClr val="BCBCBC"/>
                </a:solidFill>
                <a:latin typeface="Nimbus Sans"/>
                <a:ea typeface="Nimbus Sans"/>
                <a:cs typeface="Nimbus Sans"/>
              </a:defRPr>
            </a:lvl1pPr>
            <a:lvl2pPr>
              <a:buNone/>
              <a:defRPr sz="1725" b="0">
                <a:solidFill>
                  <a:srgbClr val="BCBCBC"/>
                </a:solidFill>
                <a:latin typeface="Nimbus Sans"/>
                <a:ea typeface="Nimbus Sans"/>
                <a:cs typeface="Nimbus Sans"/>
              </a:defRPr>
            </a:lvl2pPr>
            <a:lvl3pPr>
              <a:buNone/>
              <a:defRPr sz="1725" b="0">
                <a:solidFill>
                  <a:srgbClr val="BCBCBC"/>
                </a:solidFill>
                <a:latin typeface="Nimbus Sans"/>
                <a:ea typeface="Nimbus Sans"/>
                <a:cs typeface="Nimbus Sans"/>
              </a:defRPr>
            </a:lvl3pPr>
            <a:lvl4pPr>
              <a:buNone/>
              <a:defRPr sz="1725" b="0">
                <a:solidFill>
                  <a:srgbClr val="BCBCBC"/>
                </a:solidFill>
                <a:latin typeface="Nimbus Sans"/>
                <a:ea typeface="Nimbus Sans"/>
                <a:cs typeface="Nimbus Sans"/>
              </a:defRPr>
            </a:lvl4pPr>
            <a:lvl5pPr>
              <a:buNone/>
              <a:defRPr sz="1725" b="0">
                <a:solidFill>
                  <a:srgbClr val="BCBCBC"/>
                </a:solidFill>
                <a:latin typeface="Nimbus Sans"/>
                <a:ea typeface="Nimbus Sans"/>
                <a:cs typeface="Nimbus Sans"/>
              </a:defRPr>
            </a:lvl5pPr>
            <a:lvl6pPr>
              <a:buNone/>
              <a:defRPr sz="1725" b="0">
                <a:solidFill>
                  <a:srgbClr val="BCBCBC"/>
                </a:solidFill>
                <a:latin typeface="Nimbus Sans"/>
                <a:ea typeface="Nimbus Sans"/>
                <a:cs typeface="Nimbus Sans"/>
              </a:defRPr>
            </a:lvl6pPr>
            <a:lvl7pPr>
              <a:buNone/>
              <a:defRPr sz="1725" b="0">
                <a:solidFill>
                  <a:srgbClr val="BCBCBC"/>
                </a:solidFill>
                <a:latin typeface="Nimbus Sans"/>
                <a:ea typeface="Nimbus Sans"/>
                <a:cs typeface="Nimbus Sans"/>
              </a:defRPr>
            </a:lvl7pPr>
            <a:lvl8pPr>
              <a:buNone/>
              <a:defRPr sz="1725" b="0">
                <a:solidFill>
                  <a:srgbClr val="BCBCBC"/>
                </a:solidFill>
                <a:latin typeface="Nimbus Sans"/>
                <a:ea typeface="Nimbus Sans"/>
                <a:cs typeface="Nimbus Sans"/>
              </a:defRPr>
            </a:lvl8pPr>
            <a:lvl9pPr>
              <a:buNone/>
              <a:defRPr sz="1725" b="0">
                <a:solidFill>
                  <a:srgbClr val="BCBCBC"/>
                </a:solidFill>
                <a:latin typeface="Nimbus Sans"/>
                <a:ea typeface="Nimbus Sans"/>
                <a:cs typeface="Nimbus Sans"/>
              </a:defRPr>
            </a:lvl9pPr>
          </a:lstStyle>
          <a:p xmlns:a="http://schemas.openxmlformats.org/drawingml/2006/main">
            <a:pPr>
              <a:buNone/>
              <a:defRPr sz="1725" b="0">
                <a:solidFill>
                  <a:srgbClr val="BCBCBC"/>
                </a:solidFill>
                <a:latin typeface="Nimbus Sans"/>
                <a:ea typeface="Nimbus Sans"/>
                <a:cs typeface="Nimbus Sans"/>
              </a:defRPr>
            </a:pPr>
            <a:r>
              <a:rPr sz="1725" b="0">
                <a:solidFill>
                  <a:srgbClr val="BCBCBC"/>
                </a:solidFill>
                <a:latin typeface="Nimbus Sans"/>
                <a:ea typeface="Nimbus Sans"/>
                <a:cs typeface="Nimbus Sans"/>
              </a:rPr>
              <a:t>Essai sur l’alcoolodépendance</a:t>
            </a:r>
          </a:p>
        </p:txBody>
      </p:sp>
      <p:sp>
        <p:nvSpPr>
          <p:cNvPr id="22" name="text-21">
            <a:extLst xmlns:a="http://schemas.openxmlformats.org/drawingml/2006/main">
              <a:ext uri="{FF2B5EF4-FFF2-40B4-BE49-F238E27FC236}">
                <a16:creationId xmlns:a16="http://schemas.microsoft.com/office/drawing/2014/main" id="{113C55A4-F863-4874-9A67-5B368E7836BA}"/>
              </a:ext>
            </a:extLst>
          </p:cNvPr>
          <p:cNvSpPr>
            <a:spLocks xmlns:a="http://schemas.openxmlformats.org/drawingml/2006/main" noGrp="1"/>
          </p:cNvSpPr>
          <p:nvPr/>
        </p:nvSpPr>
        <p:spPr>
          <a:xfrm xmlns:a="http://schemas.openxmlformats.org/drawingml/2006/main">
            <a:off x="609600" y="5715000"/>
            <a:ext cx="10972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buNone/>
              <a:defRPr sz="1575" b="0">
                <a:solidFill>
                  <a:srgbClr val="BCBCBC"/>
                </a:solidFill>
                <a:latin typeface="Nimbus Sans"/>
                <a:ea typeface="Nimbus Sans"/>
                <a:cs typeface="Nimbus Sans"/>
              </a:defRPr>
            </a:lvl1pPr>
            <a:lvl2pPr>
              <a:buNone/>
              <a:defRPr sz="1575" b="0">
                <a:solidFill>
                  <a:srgbClr val="BCBCBC"/>
                </a:solidFill>
                <a:latin typeface="Nimbus Sans"/>
                <a:ea typeface="Nimbus Sans"/>
                <a:cs typeface="Nimbus Sans"/>
              </a:defRPr>
            </a:lvl2pPr>
            <a:lvl3pPr>
              <a:buNone/>
              <a:defRPr sz="1575" b="0">
                <a:solidFill>
                  <a:srgbClr val="BCBCBC"/>
                </a:solidFill>
                <a:latin typeface="Nimbus Sans"/>
                <a:ea typeface="Nimbus Sans"/>
                <a:cs typeface="Nimbus Sans"/>
              </a:defRPr>
            </a:lvl3pPr>
            <a:lvl4pPr>
              <a:buNone/>
              <a:defRPr sz="1575" b="0">
                <a:solidFill>
                  <a:srgbClr val="BCBCBC"/>
                </a:solidFill>
                <a:latin typeface="Nimbus Sans"/>
                <a:ea typeface="Nimbus Sans"/>
                <a:cs typeface="Nimbus Sans"/>
              </a:defRPr>
            </a:lvl4pPr>
            <a:lvl5pPr>
              <a:buNone/>
              <a:defRPr sz="1575" b="0">
                <a:solidFill>
                  <a:srgbClr val="BCBCBC"/>
                </a:solidFill>
                <a:latin typeface="Nimbus Sans"/>
                <a:ea typeface="Nimbus Sans"/>
                <a:cs typeface="Nimbus Sans"/>
              </a:defRPr>
            </a:lvl5pPr>
            <a:lvl6pPr>
              <a:buNone/>
              <a:defRPr sz="1575" b="0">
                <a:solidFill>
                  <a:srgbClr val="BCBCBC"/>
                </a:solidFill>
                <a:latin typeface="Nimbus Sans"/>
                <a:ea typeface="Nimbus Sans"/>
                <a:cs typeface="Nimbus Sans"/>
              </a:defRPr>
            </a:lvl6pPr>
            <a:lvl7pPr>
              <a:buNone/>
              <a:defRPr sz="1575" b="0">
                <a:solidFill>
                  <a:srgbClr val="BCBCBC"/>
                </a:solidFill>
                <a:latin typeface="Nimbus Sans"/>
                <a:ea typeface="Nimbus Sans"/>
                <a:cs typeface="Nimbus Sans"/>
              </a:defRPr>
            </a:lvl7pPr>
            <a:lvl8pPr>
              <a:buNone/>
              <a:defRPr sz="1575" b="0">
                <a:solidFill>
                  <a:srgbClr val="BCBCBC"/>
                </a:solidFill>
                <a:latin typeface="Nimbus Sans"/>
                <a:ea typeface="Nimbus Sans"/>
                <a:cs typeface="Nimbus Sans"/>
              </a:defRPr>
            </a:lvl8pPr>
            <a:lvl9pPr>
              <a:buNone/>
              <a:defRPr sz="1575" b="0">
                <a:solidFill>
                  <a:srgbClr val="BCBCBC"/>
                </a:solidFill>
                <a:latin typeface="Nimbus Sans"/>
                <a:ea typeface="Nimbus Sans"/>
                <a:cs typeface="Nimbus Sans"/>
              </a:defRPr>
            </a:lvl9pPr>
          </a:lstStyle>
          <a:p xmlns:a="http://schemas.openxmlformats.org/drawingml/2006/main">
            <a:pPr>
              <a:buNone/>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Stress : 36 dans la fiche, 37 dans la recherche pour le même groupe Scholar.</a:t>
            </a:r>
          </a:p>
        </p:txBody>
      </p:sp>
      <p:sp>
        <p:nvSpPr>
          <p:cNvPr id="23" name="text-22">
            <a:extLst xmlns:a="http://schemas.openxmlformats.org/drawingml/2006/main">
              <a:ext uri="{FF2B5EF4-FFF2-40B4-BE49-F238E27FC236}">
                <a16:creationId xmlns:a16="http://schemas.microsoft.com/office/drawing/2014/main" id="{8FC3EDF5-3F0C-4B6A-A0F2-89DE7C2BBC62}"/>
              </a:ext>
            </a:extLst>
          </p:cNvPr>
          <p:cNvSpPr>
            <a:spLocks xmlns:a="http://schemas.openxmlformats.org/drawingml/2006/main" noGrp="1"/>
          </p:cNvSpPr>
          <p:nvPr/>
        </p:nvSpPr>
        <p:spPr>
          <a:xfrm xmlns:a="http://schemas.openxmlformats.org/drawingml/2006/main">
            <a:off x="609600" y="6019800"/>
            <a:ext cx="109728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425" b="0">
                <a:solidFill>
                  <a:srgbClr val="BCBCBC"/>
                </a:solidFill>
                <a:latin typeface="Nimbus Sans"/>
                <a:ea typeface="Nimbus Sans"/>
                <a:cs typeface="Nimbus Sans"/>
              </a:defRPr>
            </a:defPPr>
            <a:lvl1pPr>
              <a:buNone/>
              <a:defRPr sz="1425" b="0">
                <a:solidFill>
                  <a:srgbClr val="BCBCBC"/>
                </a:solidFill>
                <a:latin typeface="Nimbus Sans"/>
                <a:ea typeface="Nimbus Sans"/>
                <a:cs typeface="Nimbus Sans"/>
              </a:defRPr>
            </a:lvl1pPr>
            <a:lvl2pPr>
              <a:buNone/>
              <a:defRPr sz="1425" b="0">
                <a:solidFill>
                  <a:srgbClr val="BCBCBC"/>
                </a:solidFill>
                <a:latin typeface="Nimbus Sans"/>
                <a:ea typeface="Nimbus Sans"/>
                <a:cs typeface="Nimbus Sans"/>
              </a:defRPr>
            </a:lvl2pPr>
            <a:lvl3pPr>
              <a:buNone/>
              <a:defRPr sz="1425" b="0">
                <a:solidFill>
                  <a:srgbClr val="BCBCBC"/>
                </a:solidFill>
                <a:latin typeface="Nimbus Sans"/>
                <a:ea typeface="Nimbus Sans"/>
                <a:cs typeface="Nimbus Sans"/>
              </a:defRPr>
            </a:lvl3pPr>
            <a:lvl4pPr>
              <a:buNone/>
              <a:defRPr sz="1425" b="0">
                <a:solidFill>
                  <a:srgbClr val="BCBCBC"/>
                </a:solidFill>
                <a:latin typeface="Nimbus Sans"/>
                <a:ea typeface="Nimbus Sans"/>
                <a:cs typeface="Nimbus Sans"/>
              </a:defRPr>
            </a:lvl4pPr>
            <a:lvl5pPr>
              <a:buNone/>
              <a:defRPr sz="1425" b="0">
                <a:solidFill>
                  <a:srgbClr val="BCBCBC"/>
                </a:solidFill>
                <a:latin typeface="Nimbus Sans"/>
                <a:ea typeface="Nimbus Sans"/>
                <a:cs typeface="Nimbus Sans"/>
              </a:defRPr>
            </a:lvl5pPr>
            <a:lvl6pPr>
              <a:buNone/>
              <a:defRPr sz="1425" b="0">
                <a:solidFill>
                  <a:srgbClr val="BCBCBC"/>
                </a:solidFill>
                <a:latin typeface="Nimbus Sans"/>
                <a:ea typeface="Nimbus Sans"/>
                <a:cs typeface="Nimbus Sans"/>
              </a:defRPr>
            </a:lvl6pPr>
            <a:lvl7pPr>
              <a:buNone/>
              <a:defRPr sz="1425" b="0">
                <a:solidFill>
                  <a:srgbClr val="BCBCBC"/>
                </a:solidFill>
                <a:latin typeface="Nimbus Sans"/>
                <a:ea typeface="Nimbus Sans"/>
                <a:cs typeface="Nimbus Sans"/>
              </a:defRPr>
            </a:lvl7pPr>
            <a:lvl8pPr>
              <a:buNone/>
              <a:defRPr sz="1425" b="0">
                <a:solidFill>
                  <a:srgbClr val="BCBCBC"/>
                </a:solidFill>
                <a:latin typeface="Nimbus Sans"/>
                <a:ea typeface="Nimbus Sans"/>
                <a:cs typeface="Nimbus Sans"/>
              </a:defRPr>
            </a:lvl8pPr>
            <a:lvl9pPr>
              <a:buNone/>
              <a:defRPr sz="1425" b="0">
                <a:solidFill>
                  <a:srgbClr val="BCBCBC"/>
                </a:solidFill>
                <a:latin typeface="Nimbus Sans"/>
                <a:ea typeface="Nimbus Sans"/>
                <a:cs typeface="Nimbus Sans"/>
              </a:defRPr>
            </a:lvl9pPr>
          </a:lstStyle>
          <a:p xmlns:a="http://schemas.openxmlformats.org/drawingml/2006/main">
            <a:pPr>
              <a:buNone/>
              <a:defRPr sz="1425" b="0">
                <a:solidFill>
                  <a:srgbClr val="BCBCBC"/>
                </a:solidFill>
                <a:latin typeface="Nimbus Sans"/>
                <a:ea typeface="Nimbus Sans"/>
                <a:cs typeface="Nimbus Sans"/>
              </a:defRPr>
            </a:pPr>
            <a:r>
              <a:rPr sz="1425" b="0">
                <a:solidFill>
                  <a:srgbClr val="BCBCBC"/>
                </a:solidFill>
                <a:latin typeface="Nimbus Sans"/>
                <a:ea typeface="Nimbus Sans"/>
                <a:cs typeface="Nimbus Sans"/>
              </a:rPr>
              <a:t>Les chiffres des plateformes et des fiches en doublon ne sont pas additionnés.</a:t>
            </a:r>
          </a:p>
        </p:txBody>
      </p:sp>
    </p:spTree>
    <p:extLst>
      <p:ext uri="{BB962C8B-B14F-4D97-AF65-F5344CB8AC3E}">
        <p14:creationId xmlns:p14="http://schemas.microsoft.com/office/powerpoint/2010/main" val="1750920108"/>
      </p:ext>
    </p:extLst>
  </p:cSld>
</p:sld>
</file>

<file path=ppt/slides/slide6.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20" name="text-0">
            <a:extLst xmlns:a="http://schemas.openxmlformats.org/drawingml/2006/main">
              <a:ext uri="{FF2B5EF4-FFF2-40B4-BE49-F238E27FC236}">
                <a16:creationId xmlns:a16="http://schemas.microsoft.com/office/drawing/2014/main" id="{52517601-301D-445F-B147-318345529CFB}"/>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Orientations actuelles</a:t>
            </a:r>
          </a:p>
        </p:txBody>
      </p:sp>
      <p:sp>
        <p:nvSpPr>
          <p:cNvPr id="2" name="">
            <a:extLst xmlns:a="http://schemas.openxmlformats.org/drawingml/2006/main">
              <a:ext uri="{FF2B5EF4-FFF2-40B4-BE49-F238E27FC236}">
                <a16:creationId xmlns:a16="http://schemas.microsoft.com/office/drawing/2014/main" id="{A2FE7291-C3D7-4CCE-AD8B-23CA788537FC}"/>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6BB1548-CE67-4D97-840E-FF8D2EC45C53}"/>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41C6AC05-219D-4DB1-A098-2B82019C7022}"/>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Sources : éditeurs, Open Access Library Journal et Discover Artificial Intelligence</a:t>
            </a:r>
          </a:p>
        </p:txBody>
      </p:sp>
      <p:sp>
        <p:nvSpPr>
          <p:cNvPr id="5" name="text-4">
            <a:extLst xmlns:a="http://schemas.openxmlformats.org/drawingml/2006/main">
              <a:ext uri="{FF2B5EF4-FFF2-40B4-BE49-F238E27FC236}">
                <a16:creationId xmlns:a16="http://schemas.microsoft.com/office/drawing/2014/main" id="{3A78722A-41A6-4422-94AD-651F35B7A195}"/>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06</a:t>
            </a:r>
          </a:p>
        </p:txBody>
      </p:sp>
      <p:sp>
        <p:nvSpPr>
          <p:cNvPr id="6" name="text-5">
            <a:extLst xmlns:a="http://schemas.openxmlformats.org/drawingml/2006/main">
              <a:ext uri="{FF2B5EF4-FFF2-40B4-BE49-F238E27FC236}">
                <a16:creationId xmlns:a16="http://schemas.microsoft.com/office/drawing/2014/main" id="{D79C797C-AC14-4613-842D-C249EEF53A7E}"/>
              </a:ext>
            </a:extLst>
          </p:cNvPr>
          <p:cNvSpPr>
            <a:spLocks xmlns:a="http://schemas.openxmlformats.org/drawingml/2006/main" noGrp="1"/>
          </p:cNvSpPr>
          <p:nvPr/>
        </p:nvSpPr>
        <p:spPr>
          <a:xfrm xmlns:a="http://schemas.openxmlformats.org/drawingml/2006/main">
            <a:off x="609600" y="1676400"/>
            <a:ext cx="109728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275" b="1">
                <a:solidFill>
                  <a:srgbClr val="F06B72"/>
                </a:solidFill>
                <a:latin typeface="Nimbus Sans"/>
                <a:ea typeface="Nimbus Sans"/>
                <a:cs typeface="Nimbus Sans"/>
              </a:defRPr>
            </a:defPPr>
            <a:lvl1pPr>
              <a:buNone/>
              <a:defRPr sz="4275" b="1">
                <a:solidFill>
                  <a:srgbClr val="F06B72"/>
                </a:solidFill>
                <a:latin typeface="Nimbus Sans"/>
                <a:ea typeface="Nimbus Sans"/>
                <a:cs typeface="Nimbus Sans"/>
              </a:defRPr>
            </a:lvl1pPr>
            <a:lvl2pPr>
              <a:buNone/>
              <a:defRPr sz="4275" b="1">
                <a:solidFill>
                  <a:srgbClr val="F06B72"/>
                </a:solidFill>
                <a:latin typeface="Nimbus Sans"/>
                <a:ea typeface="Nimbus Sans"/>
                <a:cs typeface="Nimbus Sans"/>
              </a:defRPr>
            </a:lvl2pPr>
            <a:lvl3pPr>
              <a:buNone/>
              <a:defRPr sz="4275" b="1">
                <a:solidFill>
                  <a:srgbClr val="F06B72"/>
                </a:solidFill>
                <a:latin typeface="Nimbus Sans"/>
                <a:ea typeface="Nimbus Sans"/>
                <a:cs typeface="Nimbus Sans"/>
              </a:defRPr>
            </a:lvl3pPr>
            <a:lvl4pPr>
              <a:buNone/>
              <a:defRPr sz="4275" b="1">
                <a:solidFill>
                  <a:srgbClr val="F06B72"/>
                </a:solidFill>
                <a:latin typeface="Nimbus Sans"/>
                <a:ea typeface="Nimbus Sans"/>
                <a:cs typeface="Nimbus Sans"/>
              </a:defRPr>
            </a:lvl4pPr>
            <a:lvl5pPr>
              <a:buNone/>
              <a:defRPr sz="4275" b="1">
                <a:solidFill>
                  <a:srgbClr val="F06B72"/>
                </a:solidFill>
                <a:latin typeface="Nimbus Sans"/>
                <a:ea typeface="Nimbus Sans"/>
                <a:cs typeface="Nimbus Sans"/>
              </a:defRPr>
            </a:lvl5pPr>
            <a:lvl6pPr>
              <a:buNone/>
              <a:defRPr sz="4275" b="1">
                <a:solidFill>
                  <a:srgbClr val="F06B72"/>
                </a:solidFill>
                <a:latin typeface="Nimbus Sans"/>
                <a:ea typeface="Nimbus Sans"/>
                <a:cs typeface="Nimbus Sans"/>
              </a:defRPr>
            </a:lvl6pPr>
            <a:lvl7pPr>
              <a:buNone/>
              <a:defRPr sz="4275" b="1">
                <a:solidFill>
                  <a:srgbClr val="F06B72"/>
                </a:solidFill>
                <a:latin typeface="Nimbus Sans"/>
                <a:ea typeface="Nimbus Sans"/>
                <a:cs typeface="Nimbus Sans"/>
              </a:defRPr>
            </a:lvl7pPr>
            <a:lvl8pPr>
              <a:buNone/>
              <a:defRPr sz="4275" b="1">
                <a:solidFill>
                  <a:srgbClr val="F06B72"/>
                </a:solidFill>
                <a:latin typeface="Nimbus Sans"/>
                <a:ea typeface="Nimbus Sans"/>
                <a:cs typeface="Nimbus Sans"/>
              </a:defRPr>
            </a:lvl8pPr>
            <a:lvl9pPr>
              <a:buNone/>
              <a:defRPr sz="4275" b="1">
                <a:solidFill>
                  <a:srgbClr val="F06B72"/>
                </a:solidFill>
                <a:latin typeface="Nimbus Sans"/>
                <a:ea typeface="Nimbus Sans"/>
                <a:cs typeface="Nimbus Sans"/>
              </a:defRPr>
            </a:lvl9pPr>
          </a:lstStyle>
          <a:p xmlns:a="http://schemas.openxmlformats.org/drawingml/2006/main">
            <a:pPr>
              <a:buNone/>
              <a:defRPr sz="4275" b="1">
                <a:solidFill>
                  <a:srgbClr val="F06B72"/>
                </a:solidFill>
                <a:latin typeface="Nimbus Sans"/>
                <a:ea typeface="Nimbus Sans"/>
                <a:cs typeface="Nimbus Sans"/>
              </a:defRPr>
            </a:pPr>
            <a:r>
              <a:rPr sz="4275" b="1">
                <a:solidFill>
                  <a:srgbClr val="F06B72"/>
                </a:solidFill>
                <a:latin typeface="Nimbus Sans"/>
                <a:ea typeface="Nimbus Sans"/>
                <a:cs typeface="Nimbus Sans"/>
              </a:rPr>
              <a:t>L’IA en psychiatrie</a:t>
            </a:r>
          </a:p>
        </p:txBody>
      </p:sp>
      <p:sp>
        <p:nvSpPr>
          <p:cNvPr id="7" name="">
            <a:extLst xmlns:a="http://schemas.openxmlformats.org/drawingml/2006/main">
              <a:ext uri="{FF2B5EF4-FFF2-40B4-BE49-F238E27FC236}">
                <a16:creationId xmlns:a16="http://schemas.microsoft.com/office/drawing/2014/main" id="{301FE00F-84CC-4D12-A36C-3E3F0001A11A}"/>
              </a:ext>
            </a:extLst>
          </p:cNvPr>
          <p:cNvSpPr>
            <a:spLocks xmlns:a="http://schemas.openxmlformats.org/drawingml/2006/main" noGrp="1"/>
          </p:cNvSpPr>
          <p:nvPr/>
        </p:nvSpPr>
        <p:spPr>
          <a:xfrm xmlns:a="http://schemas.openxmlformats.org/drawingml/2006/main">
            <a:off x="609600" y="27051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4D5E99E3-19B6-47C3-A525-D0FCAFC6E4BD}"/>
              </a:ext>
            </a:extLst>
          </p:cNvPr>
          <p:cNvSpPr>
            <a:spLocks xmlns:a="http://schemas.openxmlformats.org/drawingml/2006/main" noGrp="1"/>
          </p:cNvSpPr>
          <p:nvPr/>
        </p:nvSpPr>
        <p:spPr>
          <a:xfrm xmlns:a="http://schemas.openxmlformats.org/drawingml/2006/main">
            <a:off x="819150" y="26765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buNone/>
              <a:defRPr sz="2175" b="1">
                <a:solidFill>
                  <a:srgbClr val="FAFAFA"/>
                </a:solidFill>
                <a:latin typeface="Nimbus Sans"/>
                <a:ea typeface="Nimbus Sans"/>
                <a:cs typeface="Nimbus Sans"/>
              </a:defRPr>
            </a:lvl1pPr>
            <a:lvl2pPr>
              <a:buNone/>
              <a:defRPr sz="2175" b="1">
                <a:solidFill>
                  <a:srgbClr val="FAFAFA"/>
                </a:solidFill>
                <a:latin typeface="Nimbus Sans"/>
                <a:ea typeface="Nimbus Sans"/>
                <a:cs typeface="Nimbus Sans"/>
              </a:defRPr>
            </a:lvl2pPr>
            <a:lvl3pPr>
              <a:buNone/>
              <a:defRPr sz="2175" b="1">
                <a:solidFill>
                  <a:srgbClr val="FAFAFA"/>
                </a:solidFill>
                <a:latin typeface="Nimbus Sans"/>
                <a:ea typeface="Nimbus Sans"/>
                <a:cs typeface="Nimbus Sans"/>
              </a:defRPr>
            </a:lvl3pPr>
            <a:lvl4pPr>
              <a:buNone/>
              <a:defRPr sz="2175" b="1">
                <a:solidFill>
                  <a:srgbClr val="FAFAFA"/>
                </a:solidFill>
                <a:latin typeface="Nimbus Sans"/>
                <a:ea typeface="Nimbus Sans"/>
                <a:cs typeface="Nimbus Sans"/>
              </a:defRPr>
            </a:lvl4pPr>
            <a:lvl5pPr>
              <a:buNone/>
              <a:defRPr sz="2175" b="1">
                <a:solidFill>
                  <a:srgbClr val="FAFAFA"/>
                </a:solidFill>
                <a:latin typeface="Nimbus Sans"/>
                <a:ea typeface="Nimbus Sans"/>
                <a:cs typeface="Nimbus Sans"/>
              </a:defRPr>
            </a:lvl5pPr>
            <a:lvl6pPr>
              <a:buNone/>
              <a:defRPr sz="2175" b="1">
                <a:solidFill>
                  <a:srgbClr val="FAFAFA"/>
                </a:solidFill>
                <a:latin typeface="Nimbus Sans"/>
                <a:ea typeface="Nimbus Sans"/>
                <a:cs typeface="Nimbus Sans"/>
              </a:defRPr>
            </a:lvl6pPr>
            <a:lvl7pPr>
              <a:buNone/>
              <a:defRPr sz="2175" b="1">
                <a:solidFill>
                  <a:srgbClr val="FAFAFA"/>
                </a:solidFill>
                <a:latin typeface="Nimbus Sans"/>
                <a:ea typeface="Nimbus Sans"/>
                <a:cs typeface="Nimbus Sans"/>
              </a:defRPr>
            </a:lvl7pPr>
            <a:lvl8pPr>
              <a:buNone/>
              <a:defRPr sz="2175" b="1">
                <a:solidFill>
                  <a:srgbClr val="FAFAFA"/>
                </a:solidFill>
                <a:latin typeface="Nimbus Sans"/>
                <a:ea typeface="Nimbus Sans"/>
                <a:cs typeface="Nimbus Sans"/>
              </a:defRPr>
            </a:lvl8pPr>
            <a:lvl9pPr>
              <a:buNone/>
              <a:defRPr sz="2175" b="1">
                <a:solidFill>
                  <a:srgbClr val="FAFAFA"/>
                </a:solidFill>
                <a:latin typeface="Nimbus Sans"/>
                <a:ea typeface="Nimbus Sans"/>
                <a:cs typeface="Nimbus Sans"/>
              </a:defRPr>
            </a:lvl9pPr>
          </a:lstStyle>
          <a:p xmlns:a="http://schemas.openxmlformats.org/drawingml/2006/main">
            <a:pPr>
              <a:buNone/>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Prédiction et explicabilité</a:t>
            </a:r>
          </a:p>
        </p:txBody>
      </p:sp>
      <p:sp>
        <p:nvSpPr>
          <p:cNvPr id="9" name="text-8">
            <a:extLst xmlns:a="http://schemas.openxmlformats.org/drawingml/2006/main">
              <a:ext uri="{FF2B5EF4-FFF2-40B4-BE49-F238E27FC236}">
                <a16:creationId xmlns:a16="http://schemas.microsoft.com/office/drawing/2014/main" id="{11F73E69-42AD-43A0-8D8F-FD53C1AF0913}"/>
              </a:ext>
            </a:extLst>
          </p:cNvPr>
          <p:cNvSpPr>
            <a:spLocks xmlns:a="http://schemas.openxmlformats.org/drawingml/2006/main" noGrp="1"/>
          </p:cNvSpPr>
          <p:nvPr/>
        </p:nvSpPr>
        <p:spPr>
          <a:xfrm xmlns:a="http://schemas.openxmlformats.org/drawingml/2006/main">
            <a:off x="5381625" y="27051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Réponse thérapeutique, apprentissage par transfert et SHAP</a:t>
            </a:r>
          </a:p>
        </p:txBody>
      </p:sp>
      <p:sp>
        <p:nvSpPr>
          <p:cNvPr id="10" name="">
            <a:extLst xmlns:a="http://schemas.openxmlformats.org/drawingml/2006/main">
              <a:ext uri="{FF2B5EF4-FFF2-40B4-BE49-F238E27FC236}">
                <a16:creationId xmlns:a16="http://schemas.microsoft.com/office/drawing/2014/main" id="{3B1C3F75-AE98-4089-A6FD-7B03AF58DCB0}"/>
              </a:ext>
            </a:extLst>
          </p:cNvPr>
          <p:cNvSpPr>
            <a:spLocks xmlns:a="http://schemas.openxmlformats.org/drawingml/2006/main" noGrp="1"/>
          </p:cNvSpPr>
          <p:nvPr/>
        </p:nvSpPr>
        <p:spPr>
          <a:xfrm xmlns:a="http://schemas.openxmlformats.org/drawingml/2006/main">
            <a:off x="819150" y="35052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3F072A1-3BF3-4F14-BD83-7E6E12253464}"/>
              </a:ext>
            </a:extLst>
          </p:cNvPr>
          <p:cNvSpPr>
            <a:spLocks xmlns:a="http://schemas.openxmlformats.org/drawingml/2006/main" noGrp="1"/>
          </p:cNvSpPr>
          <p:nvPr/>
        </p:nvSpPr>
        <p:spPr>
          <a:xfrm xmlns:a="http://schemas.openxmlformats.org/drawingml/2006/main">
            <a:off x="609600" y="36957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2" name="text-11">
            <a:extLst xmlns:a="http://schemas.openxmlformats.org/drawingml/2006/main">
              <a:ext uri="{FF2B5EF4-FFF2-40B4-BE49-F238E27FC236}">
                <a16:creationId xmlns:a16="http://schemas.microsoft.com/office/drawing/2014/main" id="{544062DF-A874-4143-9911-0C3DF3CCB9FD}"/>
              </a:ext>
            </a:extLst>
          </p:cNvPr>
          <p:cNvSpPr>
            <a:spLocks xmlns:a="http://schemas.openxmlformats.org/drawingml/2006/main" noGrp="1"/>
          </p:cNvSpPr>
          <p:nvPr/>
        </p:nvSpPr>
        <p:spPr>
          <a:xfrm xmlns:a="http://schemas.openxmlformats.org/drawingml/2006/main">
            <a:off x="819150" y="36671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buNone/>
              <a:defRPr sz="2175" b="1">
                <a:solidFill>
                  <a:srgbClr val="FAFAFA"/>
                </a:solidFill>
                <a:latin typeface="Nimbus Sans"/>
                <a:ea typeface="Nimbus Sans"/>
                <a:cs typeface="Nimbus Sans"/>
              </a:defRPr>
            </a:lvl1pPr>
            <a:lvl2pPr>
              <a:buNone/>
              <a:defRPr sz="2175" b="1">
                <a:solidFill>
                  <a:srgbClr val="FAFAFA"/>
                </a:solidFill>
                <a:latin typeface="Nimbus Sans"/>
                <a:ea typeface="Nimbus Sans"/>
                <a:cs typeface="Nimbus Sans"/>
              </a:defRPr>
            </a:lvl2pPr>
            <a:lvl3pPr>
              <a:buNone/>
              <a:defRPr sz="2175" b="1">
                <a:solidFill>
                  <a:srgbClr val="FAFAFA"/>
                </a:solidFill>
                <a:latin typeface="Nimbus Sans"/>
                <a:ea typeface="Nimbus Sans"/>
                <a:cs typeface="Nimbus Sans"/>
              </a:defRPr>
            </a:lvl3pPr>
            <a:lvl4pPr>
              <a:buNone/>
              <a:defRPr sz="2175" b="1">
                <a:solidFill>
                  <a:srgbClr val="FAFAFA"/>
                </a:solidFill>
                <a:latin typeface="Nimbus Sans"/>
                <a:ea typeface="Nimbus Sans"/>
                <a:cs typeface="Nimbus Sans"/>
              </a:defRPr>
            </a:lvl4pPr>
            <a:lvl5pPr>
              <a:buNone/>
              <a:defRPr sz="2175" b="1">
                <a:solidFill>
                  <a:srgbClr val="FAFAFA"/>
                </a:solidFill>
                <a:latin typeface="Nimbus Sans"/>
                <a:ea typeface="Nimbus Sans"/>
                <a:cs typeface="Nimbus Sans"/>
              </a:defRPr>
            </a:lvl5pPr>
            <a:lvl6pPr>
              <a:buNone/>
              <a:defRPr sz="2175" b="1">
                <a:solidFill>
                  <a:srgbClr val="FAFAFA"/>
                </a:solidFill>
                <a:latin typeface="Nimbus Sans"/>
                <a:ea typeface="Nimbus Sans"/>
                <a:cs typeface="Nimbus Sans"/>
              </a:defRPr>
            </a:lvl6pPr>
            <a:lvl7pPr>
              <a:buNone/>
              <a:defRPr sz="2175" b="1">
                <a:solidFill>
                  <a:srgbClr val="FAFAFA"/>
                </a:solidFill>
                <a:latin typeface="Nimbus Sans"/>
                <a:ea typeface="Nimbus Sans"/>
                <a:cs typeface="Nimbus Sans"/>
              </a:defRPr>
            </a:lvl7pPr>
            <a:lvl8pPr>
              <a:buNone/>
              <a:defRPr sz="2175" b="1">
                <a:solidFill>
                  <a:srgbClr val="FAFAFA"/>
                </a:solidFill>
                <a:latin typeface="Nimbus Sans"/>
                <a:ea typeface="Nimbus Sans"/>
                <a:cs typeface="Nimbus Sans"/>
              </a:defRPr>
            </a:lvl8pPr>
            <a:lvl9pPr>
              <a:buNone/>
              <a:defRPr sz="2175" b="1">
                <a:solidFill>
                  <a:srgbClr val="FAFAFA"/>
                </a:solidFill>
                <a:latin typeface="Nimbus Sans"/>
                <a:ea typeface="Nimbus Sans"/>
                <a:cs typeface="Nimbus Sans"/>
              </a:defRPr>
            </a:lvl9pPr>
          </a:lstStyle>
          <a:p xmlns:a="http://schemas.openxmlformats.org/drawingml/2006/main">
            <a:pPr>
              <a:buNone/>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Modélisation multimodale</a:t>
            </a:r>
          </a:p>
        </p:txBody>
      </p:sp>
      <p:sp>
        <p:nvSpPr>
          <p:cNvPr id="13" name="text-12">
            <a:extLst xmlns:a="http://schemas.openxmlformats.org/drawingml/2006/main">
              <a:ext uri="{FF2B5EF4-FFF2-40B4-BE49-F238E27FC236}">
                <a16:creationId xmlns:a16="http://schemas.microsoft.com/office/drawing/2014/main" id="{65FABAD5-C5EF-410A-AE10-BFB2E7598463}"/>
              </a:ext>
            </a:extLst>
          </p:cNvPr>
          <p:cNvSpPr>
            <a:spLocks xmlns:a="http://schemas.openxmlformats.org/drawingml/2006/main" noGrp="1"/>
          </p:cNvSpPr>
          <p:nvPr/>
        </p:nvSpPr>
        <p:spPr>
          <a:xfrm xmlns:a="http://schemas.openxmlformats.org/drawingml/2006/main">
            <a:off x="5381625" y="36957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Données cliniques, d’imagerie et de génomique</a:t>
            </a:r>
          </a:p>
        </p:txBody>
      </p:sp>
      <p:sp>
        <p:nvSpPr>
          <p:cNvPr id="14" name="">
            <a:extLst xmlns:a="http://schemas.openxmlformats.org/drawingml/2006/main">
              <a:ext uri="{FF2B5EF4-FFF2-40B4-BE49-F238E27FC236}">
                <a16:creationId xmlns:a16="http://schemas.microsoft.com/office/drawing/2014/main" id="{63E2D3FB-8896-4C20-ADC1-A4AC308C9448}"/>
              </a:ext>
            </a:extLst>
          </p:cNvPr>
          <p:cNvSpPr>
            <a:spLocks xmlns:a="http://schemas.openxmlformats.org/drawingml/2006/main" noGrp="1"/>
          </p:cNvSpPr>
          <p:nvPr/>
        </p:nvSpPr>
        <p:spPr>
          <a:xfrm xmlns:a="http://schemas.openxmlformats.org/drawingml/2006/main">
            <a:off x="819150" y="44958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0854342-A132-4417-BBC3-A84DA2F9A87B}"/>
              </a:ext>
            </a:extLst>
          </p:cNvPr>
          <p:cNvSpPr>
            <a:spLocks xmlns:a="http://schemas.openxmlformats.org/drawingml/2006/main" noGrp="1"/>
          </p:cNvSpPr>
          <p:nvPr/>
        </p:nvSpPr>
        <p:spPr>
          <a:xfrm xmlns:a="http://schemas.openxmlformats.org/drawingml/2006/main">
            <a:off x="609600" y="4686300"/>
            <a:ext cx="38100" cy="40957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213B7E53-194C-4BDF-B59E-ACA372E0FE8A}"/>
              </a:ext>
            </a:extLst>
          </p:cNvPr>
          <p:cNvSpPr>
            <a:spLocks xmlns:a="http://schemas.openxmlformats.org/drawingml/2006/main" noGrp="1"/>
          </p:cNvSpPr>
          <p:nvPr/>
        </p:nvSpPr>
        <p:spPr>
          <a:xfrm xmlns:a="http://schemas.openxmlformats.org/drawingml/2006/main">
            <a:off x="819150" y="4657725"/>
            <a:ext cx="4276725"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FAFAFA"/>
                </a:solidFill>
                <a:latin typeface="Nimbus Sans"/>
                <a:ea typeface="Nimbus Sans"/>
                <a:cs typeface="Nimbus Sans"/>
              </a:defRPr>
            </a:defPPr>
            <a:lvl1pPr>
              <a:buNone/>
              <a:defRPr sz="2175" b="1">
                <a:solidFill>
                  <a:srgbClr val="FAFAFA"/>
                </a:solidFill>
                <a:latin typeface="Nimbus Sans"/>
                <a:ea typeface="Nimbus Sans"/>
                <a:cs typeface="Nimbus Sans"/>
              </a:defRPr>
            </a:lvl1pPr>
            <a:lvl2pPr>
              <a:buNone/>
              <a:defRPr sz="2175" b="1">
                <a:solidFill>
                  <a:srgbClr val="FAFAFA"/>
                </a:solidFill>
                <a:latin typeface="Nimbus Sans"/>
                <a:ea typeface="Nimbus Sans"/>
                <a:cs typeface="Nimbus Sans"/>
              </a:defRPr>
            </a:lvl2pPr>
            <a:lvl3pPr>
              <a:buNone/>
              <a:defRPr sz="2175" b="1">
                <a:solidFill>
                  <a:srgbClr val="FAFAFA"/>
                </a:solidFill>
                <a:latin typeface="Nimbus Sans"/>
                <a:ea typeface="Nimbus Sans"/>
                <a:cs typeface="Nimbus Sans"/>
              </a:defRPr>
            </a:lvl3pPr>
            <a:lvl4pPr>
              <a:buNone/>
              <a:defRPr sz="2175" b="1">
                <a:solidFill>
                  <a:srgbClr val="FAFAFA"/>
                </a:solidFill>
                <a:latin typeface="Nimbus Sans"/>
                <a:ea typeface="Nimbus Sans"/>
                <a:cs typeface="Nimbus Sans"/>
              </a:defRPr>
            </a:lvl4pPr>
            <a:lvl5pPr>
              <a:buNone/>
              <a:defRPr sz="2175" b="1">
                <a:solidFill>
                  <a:srgbClr val="FAFAFA"/>
                </a:solidFill>
                <a:latin typeface="Nimbus Sans"/>
                <a:ea typeface="Nimbus Sans"/>
                <a:cs typeface="Nimbus Sans"/>
              </a:defRPr>
            </a:lvl5pPr>
            <a:lvl6pPr>
              <a:buNone/>
              <a:defRPr sz="2175" b="1">
                <a:solidFill>
                  <a:srgbClr val="FAFAFA"/>
                </a:solidFill>
                <a:latin typeface="Nimbus Sans"/>
                <a:ea typeface="Nimbus Sans"/>
                <a:cs typeface="Nimbus Sans"/>
              </a:defRPr>
            </a:lvl6pPr>
            <a:lvl7pPr>
              <a:buNone/>
              <a:defRPr sz="2175" b="1">
                <a:solidFill>
                  <a:srgbClr val="FAFAFA"/>
                </a:solidFill>
                <a:latin typeface="Nimbus Sans"/>
                <a:ea typeface="Nimbus Sans"/>
                <a:cs typeface="Nimbus Sans"/>
              </a:defRPr>
            </a:lvl7pPr>
            <a:lvl8pPr>
              <a:buNone/>
              <a:defRPr sz="2175" b="1">
                <a:solidFill>
                  <a:srgbClr val="FAFAFA"/>
                </a:solidFill>
                <a:latin typeface="Nimbus Sans"/>
                <a:ea typeface="Nimbus Sans"/>
                <a:cs typeface="Nimbus Sans"/>
              </a:defRPr>
            </a:lvl8pPr>
            <a:lvl9pPr>
              <a:buNone/>
              <a:defRPr sz="2175" b="1">
                <a:solidFill>
                  <a:srgbClr val="FAFAFA"/>
                </a:solidFill>
                <a:latin typeface="Nimbus Sans"/>
                <a:ea typeface="Nimbus Sans"/>
                <a:cs typeface="Nimbus Sans"/>
              </a:defRPr>
            </a:lvl9pPr>
          </a:lstStyle>
          <a:p xmlns:a="http://schemas.openxmlformats.org/drawingml/2006/main">
            <a:pPr>
              <a:buNone/>
              <a:defRPr sz="2175" b="1">
                <a:solidFill>
                  <a:srgbClr val="FAFAFA"/>
                </a:solidFill>
                <a:latin typeface="Nimbus Sans"/>
                <a:ea typeface="Nimbus Sans"/>
                <a:cs typeface="Nimbus Sans"/>
              </a:defRPr>
            </a:pPr>
            <a:r>
              <a:rPr sz="2175" b="1">
                <a:solidFill>
                  <a:srgbClr val="FAFAFA"/>
                </a:solidFill>
                <a:latin typeface="Nimbus Sans"/>
                <a:ea typeface="Nimbus Sans"/>
                <a:cs typeface="Nimbus Sans"/>
              </a:rPr>
              <a:t>Analyse en santé mentale</a:t>
            </a:r>
          </a:p>
        </p:txBody>
      </p:sp>
      <p:sp>
        <p:nvSpPr>
          <p:cNvPr id="17" name="text-16">
            <a:extLst xmlns:a="http://schemas.openxmlformats.org/drawingml/2006/main">
              <a:ext uri="{FF2B5EF4-FFF2-40B4-BE49-F238E27FC236}">
                <a16:creationId xmlns:a16="http://schemas.microsoft.com/office/drawing/2014/main" id="{9D3FC8D4-F0C1-49C9-A082-D0641A2AB051}"/>
              </a:ext>
            </a:extLst>
          </p:cNvPr>
          <p:cNvSpPr>
            <a:spLocks xmlns:a="http://schemas.openxmlformats.org/drawingml/2006/main" noGrp="1"/>
          </p:cNvSpPr>
          <p:nvPr/>
        </p:nvSpPr>
        <p:spPr>
          <a:xfrm xmlns:a="http://schemas.openxmlformats.org/drawingml/2006/main">
            <a:off x="5381625" y="4686300"/>
            <a:ext cx="62007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025" b="0">
                <a:solidFill>
                  <a:srgbClr val="BCBCBC"/>
                </a:solidFill>
                <a:latin typeface="Nimbus Sans"/>
                <a:ea typeface="Nimbus Sans"/>
                <a:cs typeface="Nimbus Sans"/>
              </a:defRPr>
            </a:defPPr>
            <a:lvl1pPr>
              <a:buNone/>
              <a:defRPr sz="2025" b="0">
                <a:solidFill>
                  <a:srgbClr val="BCBCBC"/>
                </a:solidFill>
                <a:latin typeface="Nimbus Sans"/>
                <a:ea typeface="Nimbus Sans"/>
                <a:cs typeface="Nimbus Sans"/>
              </a:defRPr>
            </a:lvl1pPr>
            <a:lvl2pPr>
              <a:buNone/>
              <a:defRPr sz="2025" b="0">
                <a:solidFill>
                  <a:srgbClr val="BCBCBC"/>
                </a:solidFill>
                <a:latin typeface="Nimbus Sans"/>
                <a:ea typeface="Nimbus Sans"/>
                <a:cs typeface="Nimbus Sans"/>
              </a:defRPr>
            </a:lvl2pPr>
            <a:lvl3pPr>
              <a:buNone/>
              <a:defRPr sz="2025" b="0">
                <a:solidFill>
                  <a:srgbClr val="BCBCBC"/>
                </a:solidFill>
                <a:latin typeface="Nimbus Sans"/>
                <a:ea typeface="Nimbus Sans"/>
                <a:cs typeface="Nimbus Sans"/>
              </a:defRPr>
            </a:lvl3pPr>
            <a:lvl4pPr>
              <a:buNone/>
              <a:defRPr sz="2025" b="0">
                <a:solidFill>
                  <a:srgbClr val="BCBCBC"/>
                </a:solidFill>
                <a:latin typeface="Nimbus Sans"/>
                <a:ea typeface="Nimbus Sans"/>
                <a:cs typeface="Nimbus Sans"/>
              </a:defRPr>
            </a:lvl4pPr>
            <a:lvl5pPr>
              <a:buNone/>
              <a:defRPr sz="2025" b="0">
                <a:solidFill>
                  <a:srgbClr val="BCBCBC"/>
                </a:solidFill>
                <a:latin typeface="Nimbus Sans"/>
                <a:ea typeface="Nimbus Sans"/>
                <a:cs typeface="Nimbus Sans"/>
              </a:defRPr>
            </a:lvl5pPr>
            <a:lvl6pPr>
              <a:buNone/>
              <a:defRPr sz="2025" b="0">
                <a:solidFill>
                  <a:srgbClr val="BCBCBC"/>
                </a:solidFill>
                <a:latin typeface="Nimbus Sans"/>
                <a:ea typeface="Nimbus Sans"/>
                <a:cs typeface="Nimbus Sans"/>
              </a:defRPr>
            </a:lvl6pPr>
            <a:lvl7pPr>
              <a:buNone/>
              <a:defRPr sz="2025" b="0">
                <a:solidFill>
                  <a:srgbClr val="BCBCBC"/>
                </a:solidFill>
                <a:latin typeface="Nimbus Sans"/>
                <a:ea typeface="Nimbus Sans"/>
                <a:cs typeface="Nimbus Sans"/>
              </a:defRPr>
            </a:lvl7pPr>
            <a:lvl8pPr>
              <a:buNone/>
              <a:defRPr sz="2025" b="0">
                <a:solidFill>
                  <a:srgbClr val="BCBCBC"/>
                </a:solidFill>
                <a:latin typeface="Nimbus Sans"/>
                <a:ea typeface="Nimbus Sans"/>
                <a:cs typeface="Nimbus Sans"/>
              </a:defRPr>
            </a:lvl8pPr>
            <a:lvl9pPr>
              <a:buNone/>
              <a:defRPr sz="2025" b="0">
                <a:solidFill>
                  <a:srgbClr val="BCBCBC"/>
                </a:solidFill>
                <a:latin typeface="Nimbus Sans"/>
                <a:ea typeface="Nimbus Sans"/>
                <a:cs typeface="Nimbus Sans"/>
              </a:defRPr>
            </a:lvl9pPr>
          </a:lstStyle>
          <a:p xmlns:a="http://schemas.openxmlformats.org/drawingml/2006/main">
            <a:pPr>
              <a:buNone/>
              <a:defRPr sz="2025" b="0">
                <a:solidFill>
                  <a:srgbClr val="BCBCBC"/>
                </a:solidFill>
                <a:latin typeface="Nimbus Sans"/>
                <a:ea typeface="Nimbus Sans"/>
                <a:cs typeface="Nimbus Sans"/>
              </a:defRPr>
            </a:pPr>
            <a:r>
              <a:rPr sz="2025" b="0">
                <a:solidFill>
                  <a:srgbClr val="BCBCBC"/>
                </a:solidFill>
                <a:latin typeface="Nimbus Sans"/>
                <a:ea typeface="Nimbus Sans"/>
                <a:cs typeface="Nimbus Sans"/>
              </a:rPr>
              <a:t>Apprentissage automatique et stress étudiant</a:t>
            </a:r>
          </a:p>
        </p:txBody>
      </p:sp>
      <p:sp>
        <p:nvSpPr>
          <p:cNvPr id="18" name="">
            <a:extLst xmlns:a="http://schemas.openxmlformats.org/drawingml/2006/main">
              <a:ext uri="{FF2B5EF4-FFF2-40B4-BE49-F238E27FC236}">
                <a16:creationId xmlns:a16="http://schemas.microsoft.com/office/drawing/2014/main" id="{6ECB4CA1-5B8E-4242-A9F2-73289F85069C}"/>
              </a:ext>
            </a:extLst>
          </p:cNvPr>
          <p:cNvSpPr>
            <a:spLocks xmlns:a="http://schemas.openxmlformats.org/drawingml/2006/main" noGrp="1"/>
          </p:cNvSpPr>
          <p:nvPr/>
        </p:nvSpPr>
        <p:spPr>
          <a:xfrm xmlns:a="http://schemas.openxmlformats.org/drawingml/2006/main">
            <a:off x="819150" y="5486400"/>
            <a:ext cx="1076325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19" name="text-18">
            <a:extLst xmlns:a="http://schemas.openxmlformats.org/drawingml/2006/main">
              <a:ext uri="{FF2B5EF4-FFF2-40B4-BE49-F238E27FC236}">
                <a16:creationId xmlns:a16="http://schemas.microsoft.com/office/drawing/2014/main" id="{6F44CC55-9339-4DBC-AEDE-A07F3D101DF1}"/>
              </a:ext>
            </a:extLst>
          </p:cNvPr>
          <p:cNvSpPr>
            <a:spLocks xmlns:a="http://schemas.openxmlformats.org/drawingml/2006/main" noGrp="1"/>
          </p:cNvSpPr>
          <p:nvPr/>
        </p:nvSpPr>
        <p:spPr>
          <a:xfrm xmlns:a="http://schemas.openxmlformats.org/drawingml/2006/main">
            <a:off x="609600" y="5791200"/>
            <a:ext cx="10972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BCBCBC"/>
                </a:solidFill>
                <a:latin typeface="Nimbus Sans"/>
                <a:ea typeface="Nimbus Sans"/>
                <a:cs typeface="Nimbus Sans"/>
              </a:defRPr>
            </a:defPPr>
            <a:lvl1pPr>
              <a:buNone/>
              <a:defRPr sz="1575" b="0">
                <a:solidFill>
                  <a:srgbClr val="BCBCBC"/>
                </a:solidFill>
                <a:latin typeface="Nimbus Sans"/>
                <a:ea typeface="Nimbus Sans"/>
                <a:cs typeface="Nimbus Sans"/>
              </a:defRPr>
            </a:lvl1pPr>
            <a:lvl2pPr>
              <a:buNone/>
              <a:defRPr sz="1575" b="0">
                <a:solidFill>
                  <a:srgbClr val="BCBCBC"/>
                </a:solidFill>
                <a:latin typeface="Nimbus Sans"/>
                <a:ea typeface="Nimbus Sans"/>
                <a:cs typeface="Nimbus Sans"/>
              </a:defRPr>
            </a:lvl2pPr>
            <a:lvl3pPr>
              <a:buNone/>
              <a:defRPr sz="1575" b="0">
                <a:solidFill>
                  <a:srgbClr val="BCBCBC"/>
                </a:solidFill>
                <a:latin typeface="Nimbus Sans"/>
                <a:ea typeface="Nimbus Sans"/>
                <a:cs typeface="Nimbus Sans"/>
              </a:defRPr>
            </a:lvl3pPr>
            <a:lvl4pPr>
              <a:buNone/>
              <a:defRPr sz="1575" b="0">
                <a:solidFill>
                  <a:srgbClr val="BCBCBC"/>
                </a:solidFill>
                <a:latin typeface="Nimbus Sans"/>
                <a:ea typeface="Nimbus Sans"/>
                <a:cs typeface="Nimbus Sans"/>
              </a:defRPr>
            </a:lvl4pPr>
            <a:lvl5pPr>
              <a:buNone/>
              <a:defRPr sz="1575" b="0">
                <a:solidFill>
                  <a:srgbClr val="BCBCBC"/>
                </a:solidFill>
                <a:latin typeface="Nimbus Sans"/>
                <a:ea typeface="Nimbus Sans"/>
                <a:cs typeface="Nimbus Sans"/>
              </a:defRPr>
            </a:lvl5pPr>
            <a:lvl6pPr>
              <a:buNone/>
              <a:defRPr sz="1575" b="0">
                <a:solidFill>
                  <a:srgbClr val="BCBCBC"/>
                </a:solidFill>
                <a:latin typeface="Nimbus Sans"/>
                <a:ea typeface="Nimbus Sans"/>
                <a:cs typeface="Nimbus Sans"/>
              </a:defRPr>
            </a:lvl6pPr>
            <a:lvl7pPr>
              <a:buNone/>
              <a:defRPr sz="1575" b="0">
                <a:solidFill>
                  <a:srgbClr val="BCBCBC"/>
                </a:solidFill>
                <a:latin typeface="Nimbus Sans"/>
                <a:ea typeface="Nimbus Sans"/>
                <a:cs typeface="Nimbus Sans"/>
              </a:defRPr>
            </a:lvl7pPr>
            <a:lvl8pPr>
              <a:buNone/>
              <a:defRPr sz="1575" b="0">
                <a:solidFill>
                  <a:srgbClr val="BCBCBC"/>
                </a:solidFill>
                <a:latin typeface="Nimbus Sans"/>
                <a:ea typeface="Nimbus Sans"/>
                <a:cs typeface="Nimbus Sans"/>
              </a:defRPr>
            </a:lvl8pPr>
            <a:lvl9pPr>
              <a:buNone/>
              <a:defRPr sz="1575" b="0">
                <a:solidFill>
                  <a:srgbClr val="BCBCBC"/>
                </a:solidFill>
                <a:latin typeface="Nimbus Sans"/>
                <a:ea typeface="Nimbus Sans"/>
                <a:cs typeface="Nimbus Sans"/>
              </a:defRPr>
            </a:lvl9pPr>
          </a:lstStyle>
          <a:p xmlns:a="http://schemas.openxmlformats.org/drawingml/2006/main">
            <a:pPr>
              <a:buNone/>
              <a:defRPr sz="1575" b="0">
                <a:solidFill>
                  <a:srgbClr val="BCBCBC"/>
                </a:solidFill>
                <a:latin typeface="Nimbus Sans"/>
                <a:ea typeface="Nimbus Sans"/>
                <a:cs typeface="Nimbus Sans"/>
              </a:defRPr>
            </a:pPr>
            <a:r>
              <a:rPr sz="1575" b="0">
                <a:solidFill>
                  <a:srgbClr val="BCBCBC"/>
                </a:solidFill>
                <a:latin typeface="Nimbus Sans"/>
                <a:ea typeface="Nimbus Sans"/>
                <a:cs typeface="Nimbus Sans"/>
              </a:rPr>
              <a:t>Les travaux récents sur l’IA et les antidépresseurs incluent des études sur données synthétiques.</a:t>
            </a:r>
          </a:p>
        </p:txBody>
      </p:sp>
    </p:spTree>
    <p:extLst>
      <p:ext uri="{BB962C8B-B14F-4D97-AF65-F5344CB8AC3E}">
        <p14:creationId xmlns:p14="http://schemas.microsoft.com/office/powerpoint/2010/main" val="196679009"/>
      </p:ext>
    </p:extLst>
  </p:cSld>
</p:sld>
</file>

<file path=ppt/slides/slide7.xml><?xml version="1.0" encoding="utf-8"?>
<p:sld xmlns:p="http://schemas.openxmlformats.org/presentationml/2006/main">
  <p:cSld>
    <p:bg>
      <p:bgPr>
        <a:solidFill xmlns:a="http://schemas.openxmlformats.org/drawingml/2006/main">
          <a:srgbClr val="090909"/>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DB89643-2929-43FF-85E1-9E3D01336EFC}"/>
              </a:ext>
            </a:extLst>
          </p:cNvPr>
          <p:cNvSpPr>
            <a:spLocks xmlns:a="http://schemas.openxmlformats.org/drawingml/2006/main" noGrp="1"/>
          </p:cNvSpPr>
          <p:nvPr/>
        </p:nvSpPr>
        <p:spPr>
          <a:xfrm xmlns:a="http://schemas.openxmlformats.org/drawingml/2006/main">
            <a:off x="609600" y="457200"/>
            <a:ext cx="10972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FAFAFA"/>
                </a:solidFill>
                <a:latin typeface="Nimbus Sans"/>
                <a:ea typeface="Nimbus Sans"/>
                <a:cs typeface="Nimbus Sans"/>
              </a:defRPr>
            </a:defPPr>
            <a:lvl1pPr>
              <a:buNone/>
              <a:defRPr sz="3600" b="1">
                <a:solidFill>
                  <a:srgbClr val="FAFAFA"/>
                </a:solidFill>
                <a:latin typeface="Nimbus Sans"/>
                <a:ea typeface="Nimbus Sans"/>
                <a:cs typeface="Nimbus Sans"/>
              </a:defRPr>
            </a:lvl1pPr>
            <a:lvl2pPr>
              <a:buNone/>
              <a:defRPr sz="3600" b="1">
                <a:solidFill>
                  <a:srgbClr val="FAFAFA"/>
                </a:solidFill>
                <a:latin typeface="Nimbus Sans"/>
                <a:ea typeface="Nimbus Sans"/>
                <a:cs typeface="Nimbus Sans"/>
              </a:defRPr>
            </a:lvl2pPr>
            <a:lvl3pPr>
              <a:buNone/>
              <a:defRPr sz="3600" b="1">
                <a:solidFill>
                  <a:srgbClr val="FAFAFA"/>
                </a:solidFill>
                <a:latin typeface="Nimbus Sans"/>
                <a:ea typeface="Nimbus Sans"/>
                <a:cs typeface="Nimbus Sans"/>
              </a:defRPr>
            </a:lvl3pPr>
            <a:lvl4pPr>
              <a:buNone/>
              <a:defRPr sz="3600" b="1">
                <a:solidFill>
                  <a:srgbClr val="FAFAFA"/>
                </a:solidFill>
                <a:latin typeface="Nimbus Sans"/>
                <a:ea typeface="Nimbus Sans"/>
                <a:cs typeface="Nimbus Sans"/>
              </a:defRPr>
            </a:lvl4pPr>
            <a:lvl5pPr>
              <a:buNone/>
              <a:defRPr sz="3600" b="1">
                <a:solidFill>
                  <a:srgbClr val="FAFAFA"/>
                </a:solidFill>
                <a:latin typeface="Nimbus Sans"/>
                <a:ea typeface="Nimbus Sans"/>
                <a:cs typeface="Nimbus Sans"/>
              </a:defRPr>
            </a:lvl5pPr>
            <a:lvl6pPr>
              <a:buNone/>
              <a:defRPr sz="3600" b="1">
                <a:solidFill>
                  <a:srgbClr val="FAFAFA"/>
                </a:solidFill>
                <a:latin typeface="Nimbus Sans"/>
                <a:ea typeface="Nimbus Sans"/>
                <a:cs typeface="Nimbus Sans"/>
              </a:defRPr>
            </a:lvl6pPr>
            <a:lvl7pPr>
              <a:buNone/>
              <a:defRPr sz="3600" b="1">
                <a:solidFill>
                  <a:srgbClr val="FAFAFA"/>
                </a:solidFill>
                <a:latin typeface="Nimbus Sans"/>
                <a:ea typeface="Nimbus Sans"/>
                <a:cs typeface="Nimbus Sans"/>
              </a:defRPr>
            </a:lvl7pPr>
            <a:lvl8pPr>
              <a:buNone/>
              <a:defRPr sz="3600" b="1">
                <a:solidFill>
                  <a:srgbClr val="FAFAFA"/>
                </a:solidFill>
                <a:latin typeface="Nimbus Sans"/>
                <a:ea typeface="Nimbus Sans"/>
                <a:cs typeface="Nimbus Sans"/>
              </a:defRPr>
            </a:lvl8pPr>
            <a:lvl9pPr>
              <a:buNone/>
              <a:defRPr sz="3600" b="1">
                <a:solidFill>
                  <a:srgbClr val="FAFAFA"/>
                </a:solidFill>
                <a:latin typeface="Nimbus Sans"/>
                <a:ea typeface="Nimbus Sans"/>
                <a:cs typeface="Nimbus Sans"/>
              </a:defRPr>
            </a:lvl9pPr>
          </a:lstStyle>
          <a:p xmlns:a="http://schemas.openxmlformats.org/drawingml/2006/main">
            <a:pPr>
              <a:buNone/>
              <a:defRPr sz="3600" b="1">
                <a:solidFill>
                  <a:srgbClr val="FAFAFA"/>
                </a:solidFill>
                <a:latin typeface="Nimbus Sans"/>
                <a:ea typeface="Nimbus Sans"/>
                <a:cs typeface="Nimbus Sans"/>
              </a:defRPr>
            </a:pPr>
            <a:r>
              <a:rPr sz="3600" b="1">
                <a:solidFill>
                  <a:srgbClr val="FAFAFA"/>
                </a:solidFill>
                <a:latin typeface="Nimbus Sans"/>
                <a:ea typeface="Nimbus Sans"/>
                <a:cs typeface="Nimbus Sans"/>
              </a:rPr>
              <a:t>Contact et collaborations</a:t>
            </a:r>
          </a:p>
        </p:txBody>
      </p:sp>
      <p:sp>
        <p:nvSpPr>
          <p:cNvPr id="2" name="">
            <a:extLst xmlns:a="http://schemas.openxmlformats.org/drawingml/2006/main">
              <a:ext uri="{FF2B5EF4-FFF2-40B4-BE49-F238E27FC236}">
                <a16:creationId xmlns:a16="http://schemas.microsoft.com/office/drawing/2014/main" id="{31FC53FA-3DE7-44C2-9439-1A4E948A3A0D}"/>
              </a:ext>
            </a:extLst>
          </p:cNvPr>
          <p:cNvSpPr>
            <a:spLocks xmlns:a="http://schemas.openxmlformats.org/drawingml/2006/main" noGrp="1"/>
          </p:cNvSpPr>
          <p:nvPr/>
        </p:nvSpPr>
        <p:spPr>
          <a:xfrm xmlns:a="http://schemas.openxmlformats.org/drawingml/2006/main">
            <a:off x="609600" y="1304925"/>
            <a:ext cx="742950" cy="47625"/>
          </a:xfrm>
          <a:prstGeom xmlns:a="http://schemas.openxmlformats.org/drawingml/2006/main" prst="rect">
            <a:avLst/>
          </a:prstGeom>
          <a:solidFill xmlns:a="http://schemas.openxmlformats.org/drawingml/2006/main">
            <a:srgbClr val="F06B72"/>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3A4A31E-5B91-49E3-B872-651404FD52A0}"/>
              </a:ext>
            </a:extLst>
          </p:cNvPr>
          <p:cNvSpPr>
            <a:spLocks xmlns:a="http://schemas.openxmlformats.org/drawingml/2006/main" noGrp="1"/>
          </p:cNvSpPr>
          <p:nvPr/>
        </p:nvSpPr>
        <p:spPr>
          <a:xfrm xmlns:a="http://schemas.openxmlformats.org/drawingml/2006/main">
            <a:off x="609600" y="6267450"/>
            <a:ext cx="10972800" cy="9525"/>
          </a:xfrm>
          <a:prstGeom xmlns:a="http://schemas.openxmlformats.org/drawingml/2006/main" prst="rect">
            <a:avLst/>
          </a:prstGeom>
          <a:solidFill xmlns:a="http://schemas.openxmlformats.org/drawingml/2006/main">
            <a:srgbClr val="393939"/>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9CAEDA48-1D21-40E8-B57B-473FE0B8CA3F}"/>
              </a:ext>
            </a:extLst>
          </p:cNvPr>
          <p:cNvSpPr>
            <a:spLocks xmlns:a="http://schemas.openxmlformats.org/drawingml/2006/main" noGrp="1"/>
          </p:cNvSpPr>
          <p:nvPr/>
        </p:nvSpPr>
        <p:spPr>
          <a:xfrm xmlns:a="http://schemas.openxmlformats.org/drawingml/2006/main">
            <a:off x="609600" y="6429375"/>
            <a:ext cx="1009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0">
                <a:solidFill>
                  <a:srgbClr val="BCBCBC"/>
                </a:solidFill>
                <a:latin typeface="Nimbus Sans"/>
                <a:ea typeface="Nimbus Sans"/>
                <a:cs typeface="Nimbus Sans"/>
              </a:defRPr>
            </a:defPPr>
            <a:lvl1pPr>
              <a:buNone/>
              <a:defRPr sz="1200" b="0">
                <a:solidFill>
                  <a:srgbClr val="BCBCBC"/>
                </a:solidFill>
                <a:latin typeface="Nimbus Sans"/>
                <a:ea typeface="Nimbus Sans"/>
                <a:cs typeface="Nimbus Sans"/>
              </a:defRPr>
            </a:lvl1pPr>
            <a:lvl2pPr>
              <a:buNone/>
              <a:defRPr sz="1200" b="0">
                <a:solidFill>
                  <a:srgbClr val="BCBCBC"/>
                </a:solidFill>
                <a:latin typeface="Nimbus Sans"/>
                <a:ea typeface="Nimbus Sans"/>
                <a:cs typeface="Nimbus Sans"/>
              </a:defRPr>
            </a:lvl2pPr>
            <a:lvl3pPr>
              <a:buNone/>
              <a:defRPr sz="1200" b="0">
                <a:solidFill>
                  <a:srgbClr val="BCBCBC"/>
                </a:solidFill>
                <a:latin typeface="Nimbus Sans"/>
                <a:ea typeface="Nimbus Sans"/>
                <a:cs typeface="Nimbus Sans"/>
              </a:defRPr>
            </a:lvl3pPr>
            <a:lvl4pPr>
              <a:buNone/>
              <a:defRPr sz="1200" b="0">
                <a:solidFill>
                  <a:srgbClr val="BCBCBC"/>
                </a:solidFill>
                <a:latin typeface="Nimbus Sans"/>
                <a:ea typeface="Nimbus Sans"/>
                <a:cs typeface="Nimbus Sans"/>
              </a:defRPr>
            </a:lvl4pPr>
            <a:lvl5pPr>
              <a:buNone/>
              <a:defRPr sz="1200" b="0">
                <a:solidFill>
                  <a:srgbClr val="BCBCBC"/>
                </a:solidFill>
                <a:latin typeface="Nimbus Sans"/>
                <a:ea typeface="Nimbus Sans"/>
                <a:cs typeface="Nimbus Sans"/>
              </a:defRPr>
            </a:lvl5pPr>
            <a:lvl6pPr>
              <a:buNone/>
              <a:defRPr sz="1200" b="0">
                <a:solidFill>
                  <a:srgbClr val="BCBCBC"/>
                </a:solidFill>
                <a:latin typeface="Nimbus Sans"/>
                <a:ea typeface="Nimbus Sans"/>
                <a:cs typeface="Nimbus Sans"/>
              </a:defRPr>
            </a:lvl6pPr>
            <a:lvl7pPr>
              <a:buNone/>
              <a:defRPr sz="1200" b="0">
                <a:solidFill>
                  <a:srgbClr val="BCBCBC"/>
                </a:solidFill>
                <a:latin typeface="Nimbus Sans"/>
                <a:ea typeface="Nimbus Sans"/>
                <a:cs typeface="Nimbus Sans"/>
              </a:defRPr>
            </a:lvl7pPr>
            <a:lvl8pPr>
              <a:buNone/>
              <a:defRPr sz="1200" b="0">
                <a:solidFill>
                  <a:srgbClr val="BCBCBC"/>
                </a:solidFill>
                <a:latin typeface="Nimbus Sans"/>
                <a:ea typeface="Nimbus Sans"/>
                <a:cs typeface="Nimbus Sans"/>
              </a:defRPr>
            </a:lvl8pPr>
            <a:lvl9pPr>
              <a:buNone/>
              <a:defRPr sz="1200" b="0">
                <a:solidFill>
                  <a:srgbClr val="BCBCBC"/>
                </a:solidFill>
                <a:latin typeface="Nimbus Sans"/>
                <a:ea typeface="Nimbus Sans"/>
                <a:cs typeface="Nimbus Sans"/>
              </a:defRPr>
            </a:lvl9pPr>
          </a:lstStyle>
          <a:p xmlns:a="http://schemas.openxmlformats.org/drawingml/2006/main">
            <a:pPr>
              <a:buNone/>
              <a:defRPr sz="1200" b="0">
                <a:solidFill>
                  <a:srgbClr val="BCBCBC"/>
                </a:solidFill>
                <a:latin typeface="Nimbus Sans"/>
                <a:ea typeface="Nimbus Sans"/>
                <a:cs typeface="Nimbus Sans"/>
              </a:defRPr>
            </a:pPr>
            <a:r>
              <a:rPr sz="1200" b="0">
                <a:solidFill>
                  <a:srgbClr val="BCBCBC"/>
                </a:solidFill>
                <a:latin typeface="Nimbus Sans"/>
                <a:ea typeface="Nimbus Sans"/>
                <a:cs typeface="Nimbus Sans"/>
              </a:rPr>
              <a:t>Contact professionnel · droccod@gmail.com</a:t>
            </a:r>
          </a:p>
        </p:txBody>
      </p:sp>
      <p:sp>
        <p:nvSpPr>
          <p:cNvPr id="5" name="text-4">
            <a:extLst xmlns:a="http://schemas.openxmlformats.org/drawingml/2006/main">
              <a:ext uri="{FF2B5EF4-FFF2-40B4-BE49-F238E27FC236}">
                <a16:creationId xmlns:a16="http://schemas.microsoft.com/office/drawing/2014/main" id="{05BB72A8-FA8C-4FC3-B668-6DCE2A820A2A}"/>
              </a:ext>
            </a:extLst>
          </p:cNvPr>
          <p:cNvSpPr>
            <a:spLocks xmlns:a="http://schemas.openxmlformats.org/drawingml/2006/main" noGrp="1"/>
          </p:cNvSpPr>
          <p:nvPr/>
        </p:nvSpPr>
        <p:spPr>
          <a:xfrm xmlns:a="http://schemas.openxmlformats.org/drawingml/2006/main">
            <a:off x="11096625" y="6419850"/>
            <a:ext cx="476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BCBCBC"/>
                </a:solidFill>
                <a:latin typeface="Nimbus Sans"/>
                <a:ea typeface="Nimbus Sans"/>
                <a:cs typeface="Nimbus Sans"/>
              </a:defRPr>
            </a:defPPr>
            <a:lvl1pPr>
              <a:buNone/>
              <a:defRPr sz="1350" b="0">
                <a:solidFill>
                  <a:srgbClr val="BCBCBC"/>
                </a:solidFill>
                <a:latin typeface="Nimbus Sans"/>
                <a:ea typeface="Nimbus Sans"/>
                <a:cs typeface="Nimbus Sans"/>
              </a:defRPr>
            </a:lvl1pPr>
            <a:lvl2pPr>
              <a:buNone/>
              <a:defRPr sz="1350" b="0">
                <a:solidFill>
                  <a:srgbClr val="BCBCBC"/>
                </a:solidFill>
                <a:latin typeface="Nimbus Sans"/>
                <a:ea typeface="Nimbus Sans"/>
                <a:cs typeface="Nimbus Sans"/>
              </a:defRPr>
            </a:lvl2pPr>
            <a:lvl3pPr>
              <a:buNone/>
              <a:defRPr sz="1350" b="0">
                <a:solidFill>
                  <a:srgbClr val="BCBCBC"/>
                </a:solidFill>
                <a:latin typeface="Nimbus Sans"/>
                <a:ea typeface="Nimbus Sans"/>
                <a:cs typeface="Nimbus Sans"/>
              </a:defRPr>
            </a:lvl3pPr>
            <a:lvl4pPr>
              <a:buNone/>
              <a:defRPr sz="1350" b="0">
                <a:solidFill>
                  <a:srgbClr val="BCBCBC"/>
                </a:solidFill>
                <a:latin typeface="Nimbus Sans"/>
                <a:ea typeface="Nimbus Sans"/>
                <a:cs typeface="Nimbus Sans"/>
              </a:defRPr>
            </a:lvl4pPr>
            <a:lvl5pPr>
              <a:buNone/>
              <a:defRPr sz="1350" b="0">
                <a:solidFill>
                  <a:srgbClr val="BCBCBC"/>
                </a:solidFill>
                <a:latin typeface="Nimbus Sans"/>
                <a:ea typeface="Nimbus Sans"/>
                <a:cs typeface="Nimbus Sans"/>
              </a:defRPr>
            </a:lvl5pPr>
            <a:lvl6pPr>
              <a:buNone/>
              <a:defRPr sz="1350" b="0">
                <a:solidFill>
                  <a:srgbClr val="BCBCBC"/>
                </a:solidFill>
                <a:latin typeface="Nimbus Sans"/>
                <a:ea typeface="Nimbus Sans"/>
                <a:cs typeface="Nimbus Sans"/>
              </a:defRPr>
            </a:lvl6pPr>
            <a:lvl7pPr>
              <a:buNone/>
              <a:defRPr sz="1350" b="0">
                <a:solidFill>
                  <a:srgbClr val="BCBCBC"/>
                </a:solidFill>
                <a:latin typeface="Nimbus Sans"/>
                <a:ea typeface="Nimbus Sans"/>
                <a:cs typeface="Nimbus Sans"/>
              </a:defRPr>
            </a:lvl7pPr>
            <a:lvl8pPr>
              <a:buNone/>
              <a:defRPr sz="1350" b="0">
                <a:solidFill>
                  <a:srgbClr val="BCBCBC"/>
                </a:solidFill>
                <a:latin typeface="Nimbus Sans"/>
                <a:ea typeface="Nimbus Sans"/>
                <a:cs typeface="Nimbus Sans"/>
              </a:defRPr>
            </a:lvl8pPr>
            <a:lvl9pPr>
              <a:buNone/>
              <a:defRPr sz="1350" b="0">
                <a:solidFill>
                  <a:srgbClr val="BCBCBC"/>
                </a:solidFill>
                <a:latin typeface="Nimbus Sans"/>
                <a:ea typeface="Nimbus Sans"/>
                <a:cs typeface="Nimbus Sans"/>
              </a:defRPr>
            </a:lvl9pPr>
          </a:lstStyle>
          <a:p xmlns:a="http://schemas.openxmlformats.org/drawingml/2006/main">
            <a:pPr>
              <a:buNone/>
              <a:defRPr sz="1350" b="0">
                <a:solidFill>
                  <a:srgbClr val="BCBCBC"/>
                </a:solidFill>
                <a:latin typeface="Nimbus Sans"/>
                <a:ea typeface="Nimbus Sans"/>
                <a:cs typeface="Nimbus Sans"/>
              </a:defRPr>
            </a:pPr>
            <a:r>
              <a:rPr sz="1350" b="0">
                <a:solidFill>
                  <a:srgbClr val="BCBCBC"/>
                </a:solidFill>
                <a:latin typeface="Nimbus Sans"/>
                <a:ea typeface="Nimbus Sans"/>
                <a:cs typeface="Nimbus Sans"/>
              </a:rPr>
              <a:t>07</a:t>
            </a:r>
          </a:p>
        </p:txBody>
      </p:sp>
      <p:sp>
        <p:nvSpPr>
          <p:cNvPr id="6" name="text-5">
            <a:extLst xmlns:a="http://schemas.openxmlformats.org/drawingml/2006/main">
              <a:ext uri="{FF2B5EF4-FFF2-40B4-BE49-F238E27FC236}">
                <a16:creationId xmlns:a16="http://schemas.microsoft.com/office/drawing/2014/main" id="{3CA8D2FA-F180-449E-B412-7E34AC8DE035}"/>
              </a:ext>
            </a:extLst>
          </p:cNvPr>
          <p:cNvSpPr>
            <a:spLocks xmlns:a="http://schemas.openxmlformats.org/drawingml/2006/main" noGrp="1"/>
          </p:cNvSpPr>
          <p:nvPr/>
        </p:nvSpPr>
        <p:spPr>
          <a:xfrm xmlns:a="http://schemas.openxmlformats.org/drawingml/2006/main">
            <a:off x="609600" y="1952625"/>
            <a:ext cx="109728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350" b="1">
                <a:solidFill>
                  <a:srgbClr val="FAFAFA"/>
                </a:solidFill>
                <a:latin typeface="Nimbus Sans"/>
                <a:ea typeface="Nimbus Sans"/>
                <a:cs typeface="Nimbus Sans"/>
              </a:defRPr>
            </a:defPPr>
            <a:lvl1pPr>
              <a:buNone/>
              <a:defRPr sz="4350" b="1">
                <a:solidFill>
                  <a:srgbClr val="FAFAFA"/>
                </a:solidFill>
                <a:latin typeface="Nimbus Sans"/>
                <a:ea typeface="Nimbus Sans"/>
                <a:cs typeface="Nimbus Sans"/>
              </a:defRPr>
            </a:lvl1pPr>
            <a:lvl2pPr>
              <a:buNone/>
              <a:defRPr sz="4350" b="1">
                <a:solidFill>
                  <a:srgbClr val="FAFAFA"/>
                </a:solidFill>
                <a:latin typeface="Nimbus Sans"/>
                <a:ea typeface="Nimbus Sans"/>
                <a:cs typeface="Nimbus Sans"/>
              </a:defRPr>
            </a:lvl2pPr>
            <a:lvl3pPr>
              <a:buNone/>
              <a:defRPr sz="4350" b="1">
                <a:solidFill>
                  <a:srgbClr val="FAFAFA"/>
                </a:solidFill>
                <a:latin typeface="Nimbus Sans"/>
                <a:ea typeface="Nimbus Sans"/>
                <a:cs typeface="Nimbus Sans"/>
              </a:defRPr>
            </a:lvl3pPr>
            <a:lvl4pPr>
              <a:buNone/>
              <a:defRPr sz="4350" b="1">
                <a:solidFill>
                  <a:srgbClr val="FAFAFA"/>
                </a:solidFill>
                <a:latin typeface="Nimbus Sans"/>
                <a:ea typeface="Nimbus Sans"/>
                <a:cs typeface="Nimbus Sans"/>
              </a:defRPr>
            </a:lvl4pPr>
            <a:lvl5pPr>
              <a:buNone/>
              <a:defRPr sz="4350" b="1">
                <a:solidFill>
                  <a:srgbClr val="FAFAFA"/>
                </a:solidFill>
                <a:latin typeface="Nimbus Sans"/>
                <a:ea typeface="Nimbus Sans"/>
                <a:cs typeface="Nimbus Sans"/>
              </a:defRPr>
            </a:lvl5pPr>
            <a:lvl6pPr>
              <a:buNone/>
              <a:defRPr sz="4350" b="1">
                <a:solidFill>
                  <a:srgbClr val="FAFAFA"/>
                </a:solidFill>
                <a:latin typeface="Nimbus Sans"/>
                <a:ea typeface="Nimbus Sans"/>
                <a:cs typeface="Nimbus Sans"/>
              </a:defRPr>
            </a:lvl6pPr>
            <a:lvl7pPr>
              <a:buNone/>
              <a:defRPr sz="4350" b="1">
                <a:solidFill>
                  <a:srgbClr val="FAFAFA"/>
                </a:solidFill>
                <a:latin typeface="Nimbus Sans"/>
                <a:ea typeface="Nimbus Sans"/>
                <a:cs typeface="Nimbus Sans"/>
              </a:defRPr>
            </a:lvl7pPr>
            <a:lvl8pPr>
              <a:buNone/>
              <a:defRPr sz="4350" b="1">
                <a:solidFill>
                  <a:srgbClr val="FAFAFA"/>
                </a:solidFill>
                <a:latin typeface="Nimbus Sans"/>
                <a:ea typeface="Nimbus Sans"/>
                <a:cs typeface="Nimbus Sans"/>
              </a:defRPr>
            </a:lvl8pPr>
            <a:lvl9pPr>
              <a:buNone/>
              <a:defRPr sz="4350" b="1">
                <a:solidFill>
                  <a:srgbClr val="FAFAFA"/>
                </a:solidFill>
                <a:latin typeface="Nimbus Sans"/>
                <a:ea typeface="Nimbus Sans"/>
                <a:cs typeface="Nimbus Sans"/>
              </a:defRPr>
            </a:lvl9pPr>
          </a:lstStyle>
          <a:p xmlns:a="http://schemas.openxmlformats.org/drawingml/2006/main">
            <a:pPr>
              <a:buNone/>
              <a:defRPr sz="4350" b="1">
                <a:solidFill>
                  <a:srgbClr val="FAFAFA"/>
                </a:solidFill>
                <a:latin typeface="Nimbus Sans"/>
                <a:ea typeface="Nimbus Sans"/>
                <a:cs typeface="Nimbus Sans"/>
              </a:defRPr>
            </a:pPr>
            <a:r>
              <a:rPr sz="4350" b="1">
                <a:solidFill>
                  <a:srgbClr val="FAFAFA"/>
                </a:solidFill>
                <a:latin typeface="Nimbus Sans"/>
                <a:ea typeface="Nimbus Sans"/>
                <a:cs typeface="Nimbus Sans"/>
              </a:rPr>
              <a:t>Dr Rocco de Filippis</a:t>
            </a:r>
          </a:p>
        </p:txBody>
      </p:sp>
      <p:sp>
        <p:nvSpPr>
          <p:cNvPr id="7" name="text-6">
            <a:extLst xmlns:a="http://schemas.openxmlformats.org/drawingml/2006/main">
              <a:ext uri="{FF2B5EF4-FFF2-40B4-BE49-F238E27FC236}">
                <a16:creationId xmlns:a16="http://schemas.microsoft.com/office/drawing/2014/main" id="{834A0640-8EEA-4D94-8AA3-7E743283186E}"/>
              </a:ext>
            </a:extLst>
          </p:cNvPr>
          <p:cNvSpPr>
            <a:spLocks xmlns:a="http://schemas.openxmlformats.org/drawingml/2006/main" noGrp="1"/>
          </p:cNvSpPr>
          <p:nvPr/>
        </p:nvSpPr>
        <p:spPr>
          <a:xfrm xmlns:a="http://schemas.openxmlformats.org/drawingml/2006/main">
            <a:off x="609600" y="2962275"/>
            <a:ext cx="109728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325" b="0">
                <a:solidFill>
                  <a:srgbClr val="BCBCBC"/>
                </a:solidFill>
                <a:latin typeface="Nimbus Sans"/>
                <a:ea typeface="Nimbus Sans"/>
                <a:cs typeface="Nimbus Sans"/>
              </a:defRPr>
            </a:defPPr>
            <a:lvl1pPr>
              <a:buNone/>
              <a:defRPr sz="2325" b="0">
                <a:solidFill>
                  <a:srgbClr val="BCBCBC"/>
                </a:solidFill>
                <a:latin typeface="Nimbus Sans"/>
                <a:ea typeface="Nimbus Sans"/>
                <a:cs typeface="Nimbus Sans"/>
              </a:defRPr>
            </a:lvl1pPr>
            <a:lvl2pPr>
              <a:buNone/>
              <a:defRPr sz="2325" b="0">
                <a:solidFill>
                  <a:srgbClr val="BCBCBC"/>
                </a:solidFill>
                <a:latin typeface="Nimbus Sans"/>
                <a:ea typeface="Nimbus Sans"/>
                <a:cs typeface="Nimbus Sans"/>
              </a:defRPr>
            </a:lvl2pPr>
            <a:lvl3pPr>
              <a:buNone/>
              <a:defRPr sz="2325" b="0">
                <a:solidFill>
                  <a:srgbClr val="BCBCBC"/>
                </a:solidFill>
                <a:latin typeface="Nimbus Sans"/>
                <a:ea typeface="Nimbus Sans"/>
                <a:cs typeface="Nimbus Sans"/>
              </a:defRPr>
            </a:lvl3pPr>
            <a:lvl4pPr>
              <a:buNone/>
              <a:defRPr sz="2325" b="0">
                <a:solidFill>
                  <a:srgbClr val="BCBCBC"/>
                </a:solidFill>
                <a:latin typeface="Nimbus Sans"/>
                <a:ea typeface="Nimbus Sans"/>
                <a:cs typeface="Nimbus Sans"/>
              </a:defRPr>
            </a:lvl4pPr>
            <a:lvl5pPr>
              <a:buNone/>
              <a:defRPr sz="2325" b="0">
                <a:solidFill>
                  <a:srgbClr val="BCBCBC"/>
                </a:solidFill>
                <a:latin typeface="Nimbus Sans"/>
                <a:ea typeface="Nimbus Sans"/>
                <a:cs typeface="Nimbus Sans"/>
              </a:defRPr>
            </a:lvl5pPr>
            <a:lvl6pPr>
              <a:buNone/>
              <a:defRPr sz="2325" b="0">
                <a:solidFill>
                  <a:srgbClr val="BCBCBC"/>
                </a:solidFill>
                <a:latin typeface="Nimbus Sans"/>
                <a:ea typeface="Nimbus Sans"/>
                <a:cs typeface="Nimbus Sans"/>
              </a:defRPr>
            </a:lvl6pPr>
            <a:lvl7pPr>
              <a:buNone/>
              <a:defRPr sz="2325" b="0">
                <a:solidFill>
                  <a:srgbClr val="BCBCBC"/>
                </a:solidFill>
                <a:latin typeface="Nimbus Sans"/>
                <a:ea typeface="Nimbus Sans"/>
                <a:cs typeface="Nimbus Sans"/>
              </a:defRPr>
            </a:lvl7pPr>
            <a:lvl8pPr>
              <a:buNone/>
              <a:defRPr sz="2325" b="0">
                <a:solidFill>
                  <a:srgbClr val="BCBCBC"/>
                </a:solidFill>
                <a:latin typeface="Nimbus Sans"/>
                <a:ea typeface="Nimbus Sans"/>
                <a:cs typeface="Nimbus Sans"/>
              </a:defRPr>
            </a:lvl8pPr>
            <a:lvl9pPr>
              <a:buNone/>
              <a:defRPr sz="2325" b="0">
                <a:solidFill>
                  <a:srgbClr val="BCBCBC"/>
                </a:solidFill>
                <a:latin typeface="Nimbus Sans"/>
                <a:ea typeface="Nimbus Sans"/>
                <a:cs typeface="Nimbus Sans"/>
              </a:defRPr>
            </a:lvl9pPr>
          </a:lstStyle>
          <a:p xmlns:a="http://schemas.openxmlformats.org/drawingml/2006/main">
            <a:pPr>
              <a:buNone/>
              <a:defRPr sz="2325" b="0">
                <a:solidFill>
                  <a:srgbClr val="BCBCBC"/>
                </a:solidFill>
                <a:latin typeface="Nimbus Sans"/>
                <a:ea typeface="Nimbus Sans"/>
                <a:cs typeface="Nimbus Sans"/>
              </a:defRPr>
            </a:pPr>
            <a:r>
              <a:rPr sz="2325" b="0">
                <a:solidFill>
                  <a:srgbClr val="BCBCBC"/>
                </a:solidFill>
                <a:latin typeface="Nimbus Sans"/>
                <a:ea typeface="Nimbus Sans"/>
                <a:cs typeface="Nimbus Sans"/>
              </a:rPr>
              <a:t>Psychiatrie clinique, expertise judiciaire et recherche</a:t>
            </a:r>
          </a:p>
        </p:txBody>
      </p:sp>
      <p:sp>
        <p:nvSpPr>
          <p:cNvPr id="8" name="text-7">
            <a:extLst xmlns:a="http://schemas.openxmlformats.org/drawingml/2006/main">
              <a:ext uri="{FF2B5EF4-FFF2-40B4-BE49-F238E27FC236}">
                <a16:creationId xmlns:a16="http://schemas.microsoft.com/office/drawing/2014/main" id="{F652D24B-2D1C-4136-8488-B39B49ED5080}"/>
              </a:ext>
            </a:extLst>
          </p:cNvPr>
          <p:cNvSpPr>
            <a:spLocks xmlns:a="http://schemas.openxmlformats.org/drawingml/2006/main" noGrp="1"/>
          </p:cNvSpPr>
          <p:nvPr/>
        </p:nvSpPr>
        <p:spPr>
          <a:xfrm xmlns:a="http://schemas.openxmlformats.org/drawingml/2006/main">
            <a:off x="609600" y="3895725"/>
            <a:ext cx="109728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825" b="1">
                <a:solidFill>
                  <a:srgbClr val="F06B72"/>
                </a:solidFill>
                <a:latin typeface="Nimbus Sans"/>
                <a:ea typeface="Nimbus Sans"/>
                <a:cs typeface="Nimbus Sans"/>
              </a:defRPr>
            </a:defPPr>
            <a:lvl1pPr>
              <a:buNone/>
              <a:defRPr sz="3825" b="1">
                <a:solidFill>
                  <a:srgbClr val="F06B72"/>
                </a:solidFill>
                <a:latin typeface="Nimbus Sans"/>
                <a:ea typeface="Nimbus Sans"/>
                <a:cs typeface="Nimbus Sans"/>
              </a:defRPr>
            </a:lvl1pPr>
            <a:lvl2pPr>
              <a:buNone/>
              <a:defRPr sz="3825" b="1">
                <a:solidFill>
                  <a:srgbClr val="F06B72"/>
                </a:solidFill>
                <a:latin typeface="Nimbus Sans"/>
                <a:ea typeface="Nimbus Sans"/>
                <a:cs typeface="Nimbus Sans"/>
              </a:defRPr>
            </a:lvl2pPr>
            <a:lvl3pPr>
              <a:buNone/>
              <a:defRPr sz="3825" b="1">
                <a:solidFill>
                  <a:srgbClr val="F06B72"/>
                </a:solidFill>
                <a:latin typeface="Nimbus Sans"/>
                <a:ea typeface="Nimbus Sans"/>
                <a:cs typeface="Nimbus Sans"/>
              </a:defRPr>
            </a:lvl3pPr>
            <a:lvl4pPr>
              <a:buNone/>
              <a:defRPr sz="3825" b="1">
                <a:solidFill>
                  <a:srgbClr val="F06B72"/>
                </a:solidFill>
                <a:latin typeface="Nimbus Sans"/>
                <a:ea typeface="Nimbus Sans"/>
                <a:cs typeface="Nimbus Sans"/>
              </a:defRPr>
            </a:lvl4pPr>
            <a:lvl5pPr>
              <a:buNone/>
              <a:defRPr sz="3825" b="1">
                <a:solidFill>
                  <a:srgbClr val="F06B72"/>
                </a:solidFill>
                <a:latin typeface="Nimbus Sans"/>
                <a:ea typeface="Nimbus Sans"/>
                <a:cs typeface="Nimbus Sans"/>
              </a:defRPr>
            </a:lvl5pPr>
            <a:lvl6pPr>
              <a:buNone/>
              <a:defRPr sz="3825" b="1">
                <a:solidFill>
                  <a:srgbClr val="F06B72"/>
                </a:solidFill>
                <a:latin typeface="Nimbus Sans"/>
                <a:ea typeface="Nimbus Sans"/>
                <a:cs typeface="Nimbus Sans"/>
              </a:defRPr>
            </a:lvl6pPr>
            <a:lvl7pPr>
              <a:buNone/>
              <a:defRPr sz="3825" b="1">
                <a:solidFill>
                  <a:srgbClr val="F06B72"/>
                </a:solidFill>
                <a:latin typeface="Nimbus Sans"/>
                <a:ea typeface="Nimbus Sans"/>
                <a:cs typeface="Nimbus Sans"/>
              </a:defRPr>
            </a:lvl7pPr>
            <a:lvl8pPr>
              <a:buNone/>
              <a:defRPr sz="3825" b="1">
                <a:solidFill>
                  <a:srgbClr val="F06B72"/>
                </a:solidFill>
                <a:latin typeface="Nimbus Sans"/>
                <a:ea typeface="Nimbus Sans"/>
                <a:cs typeface="Nimbus Sans"/>
              </a:defRPr>
            </a:lvl8pPr>
            <a:lvl9pPr>
              <a:buNone/>
              <a:defRPr sz="3825" b="1">
                <a:solidFill>
                  <a:srgbClr val="F06B72"/>
                </a:solidFill>
                <a:latin typeface="Nimbus Sans"/>
                <a:ea typeface="Nimbus Sans"/>
                <a:cs typeface="Nimbus Sans"/>
              </a:defRPr>
            </a:lvl9pPr>
          </a:lstStyle>
          <a:p xmlns:a="http://schemas.openxmlformats.org/drawingml/2006/main">
            <a:pPr>
              <a:buNone/>
              <a:defRPr sz="3825" b="1">
                <a:solidFill>
                  <a:srgbClr val="F06B72"/>
                </a:solidFill>
                <a:latin typeface="Nimbus Sans"/>
                <a:ea typeface="Nimbus Sans"/>
                <a:cs typeface="Nimbus Sans"/>
              </a:defRPr>
            </a:pPr>
            <a:r>
              <a:rPr sz="3825" b="1">
                <a:solidFill>
                  <a:srgbClr val="F06B72"/>
                </a:solidFill>
                <a:latin typeface="Nimbus Sans"/>
                <a:ea typeface="Nimbus Sans"/>
                <a:cs typeface="Nimbus Sans"/>
              </a:rPr>
              <a:t>droccod@gmail.com</a:t>
            </a:r>
          </a:p>
        </p:txBody>
      </p:sp>
      <p:sp>
        <p:nvSpPr>
          <p:cNvPr id="9" name="text-8">
            <a:extLst xmlns:a="http://schemas.openxmlformats.org/drawingml/2006/main">
              <a:ext uri="{FF2B5EF4-FFF2-40B4-BE49-F238E27FC236}">
                <a16:creationId xmlns:a16="http://schemas.microsoft.com/office/drawing/2014/main" id="{0729DE5C-F4AA-42A4-A289-6EBB25DDBF79}"/>
              </a:ext>
            </a:extLst>
          </p:cNvPr>
          <p:cNvSpPr>
            <a:spLocks xmlns:a="http://schemas.openxmlformats.org/drawingml/2006/main" noGrp="1"/>
          </p:cNvSpPr>
          <p:nvPr/>
        </p:nvSpPr>
        <p:spPr>
          <a:xfrm xmlns:a="http://schemas.openxmlformats.org/drawingml/2006/main">
            <a:off x="609600" y="4772025"/>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FAFAFA"/>
                </a:solidFill>
                <a:latin typeface="Nimbus Sans"/>
                <a:ea typeface="Nimbus Sans"/>
                <a:cs typeface="Nimbus Sans"/>
              </a:defRPr>
            </a:defPPr>
            <a:lvl1pPr>
              <a:buNone/>
              <a:defRPr sz="2175" b="0">
                <a:solidFill>
                  <a:srgbClr val="FAFAFA"/>
                </a:solidFill>
                <a:latin typeface="Nimbus Sans"/>
                <a:ea typeface="Nimbus Sans"/>
                <a:cs typeface="Nimbus Sans"/>
              </a:defRPr>
            </a:lvl1pPr>
            <a:lvl2pPr>
              <a:buNone/>
              <a:defRPr sz="2175" b="0">
                <a:solidFill>
                  <a:srgbClr val="FAFAFA"/>
                </a:solidFill>
                <a:latin typeface="Nimbus Sans"/>
                <a:ea typeface="Nimbus Sans"/>
                <a:cs typeface="Nimbus Sans"/>
              </a:defRPr>
            </a:lvl2pPr>
            <a:lvl3pPr>
              <a:buNone/>
              <a:defRPr sz="2175" b="0">
                <a:solidFill>
                  <a:srgbClr val="FAFAFA"/>
                </a:solidFill>
                <a:latin typeface="Nimbus Sans"/>
                <a:ea typeface="Nimbus Sans"/>
                <a:cs typeface="Nimbus Sans"/>
              </a:defRPr>
            </a:lvl3pPr>
            <a:lvl4pPr>
              <a:buNone/>
              <a:defRPr sz="2175" b="0">
                <a:solidFill>
                  <a:srgbClr val="FAFAFA"/>
                </a:solidFill>
                <a:latin typeface="Nimbus Sans"/>
                <a:ea typeface="Nimbus Sans"/>
                <a:cs typeface="Nimbus Sans"/>
              </a:defRPr>
            </a:lvl4pPr>
            <a:lvl5pPr>
              <a:buNone/>
              <a:defRPr sz="2175" b="0">
                <a:solidFill>
                  <a:srgbClr val="FAFAFA"/>
                </a:solidFill>
                <a:latin typeface="Nimbus Sans"/>
                <a:ea typeface="Nimbus Sans"/>
                <a:cs typeface="Nimbus Sans"/>
              </a:defRPr>
            </a:lvl5pPr>
            <a:lvl6pPr>
              <a:buNone/>
              <a:defRPr sz="2175" b="0">
                <a:solidFill>
                  <a:srgbClr val="FAFAFA"/>
                </a:solidFill>
                <a:latin typeface="Nimbus Sans"/>
                <a:ea typeface="Nimbus Sans"/>
                <a:cs typeface="Nimbus Sans"/>
              </a:defRPr>
            </a:lvl6pPr>
            <a:lvl7pPr>
              <a:buNone/>
              <a:defRPr sz="2175" b="0">
                <a:solidFill>
                  <a:srgbClr val="FAFAFA"/>
                </a:solidFill>
                <a:latin typeface="Nimbus Sans"/>
                <a:ea typeface="Nimbus Sans"/>
                <a:cs typeface="Nimbus Sans"/>
              </a:defRPr>
            </a:lvl7pPr>
            <a:lvl8pPr>
              <a:buNone/>
              <a:defRPr sz="2175" b="0">
                <a:solidFill>
                  <a:srgbClr val="FAFAFA"/>
                </a:solidFill>
                <a:latin typeface="Nimbus Sans"/>
                <a:ea typeface="Nimbus Sans"/>
                <a:cs typeface="Nimbus Sans"/>
              </a:defRPr>
            </a:lvl8pPr>
            <a:lvl9pPr>
              <a:buNone/>
              <a:defRPr sz="2175" b="0">
                <a:solidFill>
                  <a:srgbClr val="FAFAFA"/>
                </a:solidFill>
                <a:latin typeface="Nimbus Sans"/>
                <a:ea typeface="Nimbus Sans"/>
                <a:cs typeface="Nimbus Sans"/>
              </a:defRPr>
            </a:lvl9pPr>
          </a:lstStyle>
          <a:p xmlns:a="http://schemas.openxmlformats.org/drawingml/2006/main">
            <a:pPr>
              <a:buNone/>
              <a:defRPr sz="2175" b="0">
                <a:solidFill>
                  <a:srgbClr val="FAFAFA"/>
                </a:solidFill>
                <a:latin typeface="Nimbus Sans"/>
                <a:ea typeface="Nimbus Sans"/>
                <a:cs typeface="Nimbus Sans"/>
              </a:defRPr>
            </a:pPr>
            <a:r>
              <a:rPr sz="2175" b="0">
                <a:solidFill>
                  <a:srgbClr val="FAFAFA"/>
                </a:solidFill>
                <a:latin typeface="Nimbus Sans"/>
                <a:ea typeface="Nimbus Sans"/>
                <a:cs typeface="Nimbus Sans"/>
              </a:rPr>
              <a:t>Pratique clinique en France et en Italie</a:t>
            </a:r>
          </a:p>
        </p:txBody>
      </p:sp>
      <p:sp>
        <p:nvSpPr>
          <p:cNvPr id="10" name="text-9">
            <a:extLst xmlns:a="http://schemas.openxmlformats.org/drawingml/2006/main">
              <a:ext uri="{FF2B5EF4-FFF2-40B4-BE49-F238E27FC236}">
                <a16:creationId xmlns:a16="http://schemas.microsoft.com/office/drawing/2014/main" id="{9C926D65-5709-4D84-8C1B-03B1E8C91374}"/>
              </a:ext>
            </a:extLst>
          </p:cNvPr>
          <p:cNvSpPr>
            <a:spLocks xmlns:a="http://schemas.openxmlformats.org/drawingml/2006/main" noGrp="1"/>
          </p:cNvSpPr>
          <p:nvPr/>
        </p:nvSpPr>
        <p:spPr>
          <a:xfrm xmlns:a="http://schemas.openxmlformats.org/drawingml/2006/main">
            <a:off x="609600" y="5476875"/>
            <a:ext cx="109728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75" b="0">
                <a:solidFill>
                  <a:srgbClr val="BCBCBC"/>
                </a:solidFill>
                <a:latin typeface="Nimbus Sans"/>
                <a:ea typeface="Nimbus Sans"/>
                <a:cs typeface="Nimbus Sans"/>
              </a:defRPr>
            </a:defPPr>
            <a:lvl1pPr>
              <a:buNone/>
              <a:defRPr sz="1875" b="0">
                <a:solidFill>
                  <a:srgbClr val="BCBCBC"/>
                </a:solidFill>
                <a:latin typeface="Nimbus Sans"/>
                <a:ea typeface="Nimbus Sans"/>
                <a:cs typeface="Nimbus Sans"/>
              </a:defRPr>
            </a:lvl1pPr>
            <a:lvl2pPr>
              <a:buNone/>
              <a:defRPr sz="1875" b="0">
                <a:solidFill>
                  <a:srgbClr val="BCBCBC"/>
                </a:solidFill>
                <a:latin typeface="Nimbus Sans"/>
                <a:ea typeface="Nimbus Sans"/>
                <a:cs typeface="Nimbus Sans"/>
              </a:defRPr>
            </a:lvl2pPr>
            <a:lvl3pPr>
              <a:buNone/>
              <a:defRPr sz="1875" b="0">
                <a:solidFill>
                  <a:srgbClr val="BCBCBC"/>
                </a:solidFill>
                <a:latin typeface="Nimbus Sans"/>
                <a:ea typeface="Nimbus Sans"/>
                <a:cs typeface="Nimbus Sans"/>
              </a:defRPr>
            </a:lvl3pPr>
            <a:lvl4pPr>
              <a:buNone/>
              <a:defRPr sz="1875" b="0">
                <a:solidFill>
                  <a:srgbClr val="BCBCBC"/>
                </a:solidFill>
                <a:latin typeface="Nimbus Sans"/>
                <a:ea typeface="Nimbus Sans"/>
                <a:cs typeface="Nimbus Sans"/>
              </a:defRPr>
            </a:lvl4pPr>
            <a:lvl5pPr>
              <a:buNone/>
              <a:defRPr sz="1875" b="0">
                <a:solidFill>
                  <a:srgbClr val="BCBCBC"/>
                </a:solidFill>
                <a:latin typeface="Nimbus Sans"/>
                <a:ea typeface="Nimbus Sans"/>
                <a:cs typeface="Nimbus Sans"/>
              </a:defRPr>
            </a:lvl5pPr>
            <a:lvl6pPr>
              <a:buNone/>
              <a:defRPr sz="1875" b="0">
                <a:solidFill>
                  <a:srgbClr val="BCBCBC"/>
                </a:solidFill>
                <a:latin typeface="Nimbus Sans"/>
                <a:ea typeface="Nimbus Sans"/>
                <a:cs typeface="Nimbus Sans"/>
              </a:defRPr>
            </a:lvl6pPr>
            <a:lvl7pPr>
              <a:buNone/>
              <a:defRPr sz="1875" b="0">
                <a:solidFill>
                  <a:srgbClr val="BCBCBC"/>
                </a:solidFill>
                <a:latin typeface="Nimbus Sans"/>
                <a:ea typeface="Nimbus Sans"/>
                <a:cs typeface="Nimbus Sans"/>
              </a:defRPr>
            </a:lvl7pPr>
            <a:lvl8pPr>
              <a:buNone/>
              <a:defRPr sz="1875" b="0">
                <a:solidFill>
                  <a:srgbClr val="BCBCBC"/>
                </a:solidFill>
                <a:latin typeface="Nimbus Sans"/>
                <a:ea typeface="Nimbus Sans"/>
                <a:cs typeface="Nimbus Sans"/>
              </a:defRPr>
            </a:lvl8pPr>
            <a:lvl9pPr>
              <a:buNone/>
              <a:defRPr sz="1875" b="0">
                <a:solidFill>
                  <a:srgbClr val="BCBCBC"/>
                </a:solidFill>
                <a:latin typeface="Nimbus Sans"/>
                <a:ea typeface="Nimbus Sans"/>
                <a:cs typeface="Nimbus Sans"/>
              </a:defRPr>
            </a:lvl9pPr>
          </a:lstStyle>
          <a:p xmlns:a="http://schemas.openxmlformats.org/drawingml/2006/main">
            <a:pPr>
              <a:buNone/>
              <a:defRPr sz="1875" b="0">
                <a:solidFill>
                  <a:srgbClr val="BCBCBC"/>
                </a:solidFill>
                <a:latin typeface="Nimbus Sans"/>
                <a:ea typeface="Nimbus Sans"/>
                <a:cs typeface="Nimbus Sans"/>
              </a:defRPr>
            </a:pPr>
            <a:r>
              <a:rPr sz="1875" b="0">
                <a:solidFill>
                  <a:srgbClr val="BCBCBC"/>
                </a:solidFill>
                <a:latin typeface="Nimbus Sans"/>
                <a:ea typeface="Nimbus Sans"/>
                <a:cs typeface="Nimbus Sans"/>
              </a:rPr>
              <a:t>Profil ResearchGate et publications indexées dans PubMed et dblp</a:t>
            </a:r>
          </a:p>
        </p:txBody>
      </p:sp>
    </p:spTree>
    <p:extLst>
      <p:ext uri="{BB962C8B-B14F-4D97-AF65-F5344CB8AC3E}">
        <p14:creationId xmlns:p14="http://schemas.microsoft.com/office/powerpoint/2010/main" val="17455490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2026-11-04T13:38:54.4940000Z</dcterms:created>
  <dcterms:modified xsi:type="dcterms:W3CDTF">2026-11-04T13:38:54.4940000Z</dcterms:modified>
</coreProperties>
</file>