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a73d278f80f47dd" /><Relationship Type="http://schemas.openxmlformats.org/officeDocument/2006/relationships/extended-properties" Target="/docProps/app.xml" Id="R6937033f48db4067" /><Relationship Type="http://schemas.openxmlformats.org/officeDocument/2006/relationships/officeDocument" Target="/ppt/presentation.xml" Id="R8be6378a45ab48eb" /></Relationships>
</file>

<file path=ppt/presentation.xml><?xml version="1.0" encoding="utf-8"?>
<p:presentation xmlns:p="http://schemas.openxmlformats.org/presentationml/2006/main">
  <p:sldMasterIdLst>
    <p:sldMasterId xmlns:r="http://schemas.openxmlformats.org/officeDocument/2006/relationships" id="2147483648" r:id="R030d465b9d1743b7"/>
  </p:sldMasterIdLst>
  <p:notesMasterIdLst>
    <p:notesMasterId xmlns:r="http://schemas.openxmlformats.org/officeDocument/2006/relationships" r:id="R2e0e2673656d4b09"/>
  </p:notesMasterIdLst>
  <p:sldIdLst>
    <p:sldId xmlns:r="http://schemas.openxmlformats.org/officeDocument/2006/relationships" id="256" r:id="R0330c3b7f0e64bd1"/>
    <p:sldId xmlns:r="http://schemas.openxmlformats.org/officeDocument/2006/relationships" id="257" r:id="R53715af0a54f4d79"/>
    <p:sldId xmlns:r="http://schemas.openxmlformats.org/officeDocument/2006/relationships" id="258" r:id="R6af3eeb89d0c488f"/>
    <p:sldId xmlns:r="http://schemas.openxmlformats.org/officeDocument/2006/relationships" id="259" r:id="Re7fc0e6e6544434b"/>
    <p:sldId xmlns:r="http://schemas.openxmlformats.org/officeDocument/2006/relationships" id="260" r:id="R82a49608879b4489"/>
    <p:sldId xmlns:r="http://schemas.openxmlformats.org/officeDocument/2006/relationships" id="261" r:id="R8e4b1454c5924027"/>
    <p:sldId xmlns:r="http://schemas.openxmlformats.org/officeDocument/2006/relationships" id="262" r:id="R86ecbe4552ff44f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75d975d55234dcb" /><Relationship Type="http://schemas.openxmlformats.org/officeDocument/2006/relationships/slideMaster" Target="/ppt/slideMasters/slideMaster1.xml" Id="R030d465b9d1743b7" /><Relationship Type="http://schemas.openxmlformats.org/officeDocument/2006/relationships/notesMaster" Target="/ppt/notesMasters/notesMaster1.xml" Id="R2e0e2673656d4b09" /><Relationship Type="http://schemas.openxmlformats.org/officeDocument/2006/relationships/presProps" Target="/ppt/presProps.xml" Id="R6cd93a82edb84f03" /><Relationship Type="http://schemas.openxmlformats.org/officeDocument/2006/relationships/tableStyles" Target="/ppt/tableStyles.xml" Id="R0cab4eaff4e442ad" /><Relationship Type="http://schemas.openxmlformats.org/officeDocument/2006/relationships/slide" Target="/ppt/slides/slide1.xml" Id="R0330c3b7f0e64bd1" /><Relationship Type="http://schemas.openxmlformats.org/officeDocument/2006/relationships/slide" Target="/ppt/slides/slide2.xml" Id="R53715af0a54f4d79" /><Relationship Type="http://schemas.openxmlformats.org/officeDocument/2006/relationships/slide" Target="/ppt/slides/slide3.xml" Id="R6af3eeb89d0c488f" /><Relationship Type="http://schemas.openxmlformats.org/officeDocument/2006/relationships/slide" Target="/ppt/slides/slide4.xml" Id="Re7fc0e6e6544434b" /><Relationship Type="http://schemas.openxmlformats.org/officeDocument/2006/relationships/slide" Target="/ppt/slides/slide5.xml" Id="R82a49608879b4489" /><Relationship Type="http://schemas.openxmlformats.org/officeDocument/2006/relationships/slide" Target="/ppt/slides/slide6.xml" Id="R8e4b1454c5924027" /><Relationship Type="http://schemas.openxmlformats.org/officeDocument/2006/relationships/slide" Target="/ppt/slides/slide7.xml" Id="R86ecbe4552ff44f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9a65d79abe542f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2356eba8b654890" /><Relationship Type="http://schemas.openxmlformats.org/officeDocument/2006/relationships/notesMaster" Target="/ppt/notesMasters/notesMaster1.xml" Id="R053cc4b8c5d04663" /></Relationships>
</file>

<file path=ppt/notesSlides/_rels/notesSlide2.xml.rels>&#65279;<?xml version="1.0" encoding="utf-8"?><Relationships xmlns="http://schemas.openxmlformats.org/package/2006/relationships"><Relationship Type="http://schemas.openxmlformats.org/officeDocument/2006/relationships/slide" Target="/ppt/slides/slide2.xml" Id="Rb8e05d24857d4c7c" /><Relationship Type="http://schemas.openxmlformats.org/officeDocument/2006/relationships/notesMaster" Target="/ppt/notesMasters/notesMaster1.xml" Id="R5198e0f563884aa3" /></Relationships>
</file>

<file path=ppt/notesSlides/_rels/notesSlide3.xml.rels>&#65279;<?xml version="1.0" encoding="utf-8"?><Relationships xmlns="http://schemas.openxmlformats.org/package/2006/relationships"><Relationship Type="http://schemas.openxmlformats.org/officeDocument/2006/relationships/slide" Target="/ppt/slides/slide3.xml" Id="Rcf75f719bdc14c90" /><Relationship Type="http://schemas.openxmlformats.org/officeDocument/2006/relationships/notesMaster" Target="/ppt/notesMasters/notesMaster1.xml" Id="R8f9a76047fe34e37"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a9c5f114d94ed0" /><Relationship Type="http://schemas.openxmlformats.org/officeDocument/2006/relationships/notesMaster" Target="/ppt/notesMasters/notesMaster1.xml" Id="R16456019590b4336" /></Relationships>
</file>

<file path=ppt/notesSlides/_rels/notesSlide5.xml.rels>&#65279;<?xml version="1.0" encoding="utf-8"?><Relationships xmlns="http://schemas.openxmlformats.org/package/2006/relationships"><Relationship Type="http://schemas.openxmlformats.org/officeDocument/2006/relationships/slide" Target="/ppt/slides/slide5.xml" Id="Rfeb5f84c3e65432c" /><Relationship Type="http://schemas.openxmlformats.org/officeDocument/2006/relationships/notesMaster" Target="/ppt/notesMasters/notesMaster1.xml" Id="Raf9118f073fc45db" /></Relationships>
</file>

<file path=ppt/notesSlides/_rels/notesSlide6.xml.rels>&#65279;<?xml version="1.0" encoding="utf-8"?><Relationships xmlns="http://schemas.openxmlformats.org/package/2006/relationships"><Relationship Type="http://schemas.openxmlformats.org/officeDocument/2006/relationships/slide" Target="/ppt/slides/slide6.xml" Id="R29f66e1b692f42b2" /><Relationship Type="http://schemas.openxmlformats.org/officeDocument/2006/relationships/notesMaster" Target="/ppt/notesMasters/notesMaster1.xml" Id="R11a5af084e3e40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49cd90484ae84000" /><Relationship Type="http://schemas.openxmlformats.org/officeDocument/2006/relationships/notesMaster" Target="/ppt/notesMasters/notesMaster1.xml" Id="Rf4496e6b99d0409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Credentials and professional identity as supplied and reported on the portfolio. Clinical practice since 2005 supported by institutional CV. Sources: https://secure-portfolio-hub.emergent.host/</a:t>
            </a:r>
          </a:p>
          <a:p xmlns:a="http://schemas.openxmlformats.org/drawingml/2006/main">
            <a:r>
              <a:t>https://www.istitutodipsicopatologia.it/wp-content/uploads/2023/01/Cv-Rocco-de-Filippis-Istituto-di-Psicopatologia.pdf</a:t>
            </a:r>
          </a:p>
          <a:p xmlns:a="http://schemas.openxmlformats.org/drawingml/2006/main">
            <a:r>
              <a:t>Portrait: https://customer-assets-wrfwihn1.emergentagent.net/job_secure-portfolio-hub/artifacts/uocn6lfk_Email_Photo.png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CV_Rocco_ENG_Jan_2025(1).pdf, supplied 4 November 2026 and internally dated 3 October 2026. The main bibliography is numbered 1–154 and includes posters, chapters and an in-press entry. At least eight of the ten accepted-section titles also appear in the main bibliography. The PDF has ten accepted titles and 33 under-review titles; the user updated aggregate counts to 11 accepted but not yet published and 35 under review, totalling 46 manuscripts. One accepted title and two under-review titles are not yet supplied. Do not interpret 154 as unique published journal articles or add 154 and 46 without reconciliation. Historical original-portfolio figure of 4,549+ citations remains unreconciled and is not a verified current bibliometric total.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supplied CV reports a psychiatrist role at Centre Hospitalier du Gers since September 2026. This is a CV-reported role, not independently reconfirmed. The institutional CV states clinical practice began in 2005, forensic consultancy since 2012, and teaching forensic psychopathology at the Catholic University of the Sacred Heart since 2016. These describe the CV record and do not constitute renewed verification of current appointments. It identifies expertise in treatment-resistant depression and bipolar disorders. Source: https://www.istitutodipsicopatologia.it/wp-content/uploads/2023/01/Cv-Rocco-de-Filippis-Istituto-di-Psicopatologia.pdf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Selected journals publishing work attributed to Rocco de Filippis in the supplied CV and matched article records. Venue names describe publication history; no journal ranking or endorsement is implied. Mood-disorder reviews: World Journal of Psychiatry, https://www.wjgnet.com/2220-3206/full/v5/i3/330.htm ; Acta Psychiatrica Scandinavica, https://doi.org/10.1111/acps.13055 . Addiction and Journal of Psychopharmacology: trials listed in CV entries 7 and 10. Mental-health analytics: https://link.springer.com/article/10.1007/s44163-024-00169-6 . AI governance review: https://www.italianjournalofpsychiatry.it/article/view/543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Google Scholar records read directly on the authorized computer on 4 November 2026. Search: https://scholar.google.com/scholar?hl=en&amp;q=%22Rocco+de+Filippis%22 . Selected records: Pharmacologic approaches to treatment resistant depression (2015): 139, cluster 16831618984242912766; Pramipexole in the treatment of unipolar and bipolar depression, Acta Psychiatrica Scandinavica (2019): 105, cluster 15045476110304454609; student stress (2024): 37 in search, cluster 5847105774365037686; 36 on article profile detail https://scholar.google.com/citations?view_op=view_citation&amp;hl=en&amp;user=cQ_zolQAAAAJ&amp;citation_for_view=cQ_zolQAAAAJ:Se3iqnhoufwC . A separate duplicate stress-paper record with 7 citations was observed but not added. The co-author profile total of 153 is Abdullah Al Foysal's, not Rocco's, and is not attributed to Rocco. Life real-world review (2023): 40, cluster 16820473914951553317; alcohol withdrawal trial (2010): 123, cluster 13591158276080587151; pregabalin versus naltrexone trial (2010): 119, cluster 1192308573639467313. All figures are paper-level snapshots, not a sum or independent ranking. Publisher/index comparison: TRD review publisher 86, Acta Wiley/Crossref 72, Life Crossref 24, stress Crossref 25. Platforms have different coverage. No dedicated Rocco author-profile career total or h-index verified. Citation counts do not certify study quality. Full evidence and DOI metadata are in website source records.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Research direction supported by publisher-authored records; no claim of clinical validation or deployed decision support. Cross-Population Transfer Learning for Antidepressant Treatment Response Prediction: A SHAP-Based Explainability Approach Using Synthetic Multi-Ethnic Data (2026), by Rocco de Filippis and Abdullah Al Foysal, explicitly describes synthetic data and future real-world validation. https://scirp.org/journal/paperinformation?paperid=148764</a:t>
            </a:r>
          </a:p>
          <a:p xmlns:a="http://schemas.openxmlformats.org/drawingml/2006/main">
            <a:r>
              <a:t>https://link.springer.com/article/10.1007/s44163-024-00169-6</a:t>
            </a:r>
          </a:p>
          <a:p xmlns:a="http://schemas.openxmlformats.org/drawingml/2006/main">
            <a:r>
              <a:t>Multimodal work listed on portfolio includes Enhanced Multimodal Transformer for Treatment-Resistant Depression Prediction Using Synthetic fMRI, Genomic, and Clinical Data. https://secure-portfolio-hub.emergent.host/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Contact and location reported on personal portfolio: https://secure-portfolio-hub.emergent.host/</a:t>
            </a:r>
          </a:p>
          <a:p xmlns:a="http://schemas.openxmlformats.org/drawingml/2006/main">
            <a:r>
              <a:t>ResearchGate: https://www.researchgate.net/profile/Rocco-De-Filippis</a:t>
            </a:r>
          </a:p>
          <a:p xmlns:a="http://schemas.openxmlformats.org/drawingml/2006/main">
            <a:r>
              <a:t>dblp: https://dblp.org/pid/386/5286.html</a:t>
            </a:r>
          </a:p>
          <a:p xmlns:a="http://schemas.openxmlformats.org/drawingml/2006/main">
            <a:r>
              <a:t>PubMed author example: https://pubmed.ncbi.nlm.nih.gov/26425446/</a:t>
            </a:r>
          </a:p>
          <a:p xmlns:a="http://schemas.openxmlformats.org/drawingml/2006/main">
            <a:r>
              <a:t>The statement refers to records indexed in those services, not a complete or reconciled publication list.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6e758c62fff442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4b2121d6825442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30cf08a355c41c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105f5dc9ad340a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f1586d90c5c45f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2f606ca285f4e8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E90074A-0FB7-411D-8384-652C9C68EF0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8DF2F47-4F28-496C-AF76-04E1A0F23BE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10CF978-5119-4D24-B654-5D99FBE93A6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24A334B-C1CE-4C44-AF32-986686AA303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BAD03E2-8B97-4EB9-91A1-592DD62C10F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E33C86D-47F5-406A-A677-802FB55CA38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0195EB3-4C86-4209-9552-1D5AD42A683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EE0BB5D-9256-4641-BBE4-AF7E7EC8C30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F129CBB-3F28-433A-B7CE-36B908B961E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C012859-041A-49E9-B4E7-29C897ABD22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7a21f43f4694771" /><Relationship Type="http://schemas.openxmlformats.org/officeDocument/2006/relationships/slideLayout" Target="/ppt/slideLayouts/slideLayout1.xml" Id="R55884452247d4ab9" /><Relationship Type="http://schemas.openxmlformats.org/officeDocument/2006/relationships/slideLayout" Target="/ppt/slideLayouts/slideLayout2.xml" Id="Ref7030444c544dcf" /><Relationship Type="http://schemas.openxmlformats.org/officeDocument/2006/relationships/slideLayout" Target="/ppt/slideLayouts/slideLayout3.xml" Id="R9698eb9f39bc4ab5" /><Relationship Type="http://schemas.openxmlformats.org/officeDocument/2006/relationships/slideLayout" Target="/ppt/slideLayouts/slideLayout4.xml" Id="Rb06793ee4e614b76" /><Relationship Type="http://schemas.openxmlformats.org/officeDocument/2006/relationships/slideLayout" Target="/ppt/slideLayouts/slideLayout5.xml" Id="R4d16b38466394d29" /><Relationship Type="http://schemas.openxmlformats.org/officeDocument/2006/relationships/slideLayout" Target="/ppt/slideLayouts/slideLayout6.xml" Id="R972c18f93580422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5884452247d4ab9"/>
    <p:sldLayoutId xmlns:r="http://schemas.openxmlformats.org/officeDocument/2006/relationships" id="2147483650" r:id="Ref7030444c544dcf"/>
    <p:sldLayoutId xmlns:r="http://schemas.openxmlformats.org/officeDocument/2006/relationships" id="2147483651" r:id="R9698eb9f39bc4ab5"/>
    <p:sldLayoutId xmlns:r="http://schemas.openxmlformats.org/officeDocument/2006/relationships" id="2147483652" r:id="Rb06793ee4e614b76"/>
    <p:sldLayoutId xmlns:r="http://schemas.openxmlformats.org/officeDocument/2006/relationships" id="2147483653" r:id="R4d16b38466394d29"/>
    <p:sldLayoutId xmlns:r="http://schemas.openxmlformats.org/officeDocument/2006/relationships" id="2147483654" r:id="R972c18f93580422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50602ec80dd45b3" /><Relationship Type="http://schemas.openxmlformats.org/officeDocument/2006/relationships/image" Target="/ppt/media/image.png" Id="R97a1ad81337141d0" /><Relationship Type="http://schemas.openxmlformats.org/officeDocument/2006/relationships/notesSlide" Target="/ppt/notesSlides/notesSlide1.xml" Id="R2b933a34b67a42c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4f419037a79417d" /><Relationship Type="http://schemas.openxmlformats.org/officeDocument/2006/relationships/notesSlide" Target="/ppt/notesSlides/notesSlide2.xml" Id="R89f50f3de4ac4fd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3ee8b336ae84a34" /><Relationship Type="http://schemas.openxmlformats.org/officeDocument/2006/relationships/notesSlide" Target="/ppt/notesSlides/notesSlide3.xml" Id="Red78b1192c004b7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7a34eec37014a3b" /><Relationship Type="http://schemas.openxmlformats.org/officeDocument/2006/relationships/notesSlide" Target="/ppt/notesSlides/notesSlide4.xml" Id="Reb097df2842a43f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e54412f15d14aef" /><Relationship Type="http://schemas.openxmlformats.org/officeDocument/2006/relationships/notesSlide" Target="/ppt/notesSlides/notesSlide5.xml" Id="Re4cbde8eecc54eb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a807d42ce894002" /><Relationship Type="http://schemas.openxmlformats.org/officeDocument/2006/relationships/notesSlide" Target="/ppt/notesSlides/notesSlide6.xml" Id="Rfcc7dee6b5ab409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8b0905fbe4a47c9" /><Relationship Type="http://schemas.openxmlformats.org/officeDocument/2006/relationships/notesSlide" Target="/ppt/notesSlides/notesSlide7.xml" Id="Rc01672888af3409d" /></Relationships>
</file>

<file path=ppt/slides/slide1.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E0DA938-AB8D-48DB-ACCF-75594CA2AA54}"/>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2" name="text-1">
            <a:extLst xmlns:a="http://schemas.openxmlformats.org/drawingml/2006/main">
              <a:ext uri="{FF2B5EF4-FFF2-40B4-BE49-F238E27FC236}">
                <a16:creationId xmlns:a16="http://schemas.microsoft.com/office/drawing/2014/main" id="{461B4884-492D-424F-B862-4821810B0514}"/>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defRPr sz="1200" b="0">
                <a:solidFill>
                  <a:srgbClr val="BCBCBC"/>
                </a:solidFill>
                <a:latin typeface="Nimbus Sans"/>
                <a:ea typeface="Nimbus Sans"/>
                <a:cs typeface="Nimbus Sans"/>
              </a:defRPr>
            </a:lvl1pPr>
            <a:lvl2pPr>
              <a:defRPr sz="1200" b="0">
                <a:solidFill>
                  <a:srgbClr val="BCBCBC"/>
                </a:solidFill>
                <a:latin typeface="Nimbus Sans"/>
                <a:ea typeface="Nimbus Sans"/>
                <a:cs typeface="Nimbus Sans"/>
              </a:defRPr>
            </a:lvl2pPr>
            <a:lvl3pPr>
              <a:defRPr sz="1200" b="0">
                <a:solidFill>
                  <a:srgbClr val="BCBCBC"/>
                </a:solidFill>
                <a:latin typeface="Nimbus Sans"/>
                <a:ea typeface="Nimbus Sans"/>
                <a:cs typeface="Nimbus Sans"/>
              </a:defRPr>
            </a:lvl3pPr>
            <a:lvl4pPr>
              <a:defRPr sz="1200" b="0">
                <a:solidFill>
                  <a:srgbClr val="BCBCBC"/>
                </a:solidFill>
                <a:latin typeface="Nimbus Sans"/>
                <a:ea typeface="Nimbus Sans"/>
                <a:cs typeface="Nimbus Sans"/>
              </a:defRPr>
            </a:lvl4pPr>
            <a:lvl5pPr>
              <a:defRPr sz="1200" b="0">
                <a:solidFill>
                  <a:srgbClr val="BCBCBC"/>
                </a:solidFill>
                <a:latin typeface="Nimbus Sans"/>
                <a:ea typeface="Nimbus Sans"/>
                <a:cs typeface="Nimbus Sans"/>
              </a:defRPr>
            </a:lvl5pPr>
            <a:lvl6pPr>
              <a:defRPr sz="1200" b="0">
                <a:solidFill>
                  <a:srgbClr val="BCBCBC"/>
                </a:solidFill>
                <a:latin typeface="Nimbus Sans"/>
                <a:ea typeface="Nimbus Sans"/>
                <a:cs typeface="Nimbus Sans"/>
              </a:defRPr>
            </a:lvl6pPr>
            <a:lvl7pPr>
              <a:defRPr sz="1200" b="0">
                <a:solidFill>
                  <a:srgbClr val="BCBCBC"/>
                </a:solidFill>
                <a:latin typeface="Nimbus Sans"/>
                <a:ea typeface="Nimbus Sans"/>
                <a:cs typeface="Nimbus Sans"/>
              </a:defRPr>
            </a:lvl7pPr>
            <a:lvl8pPr>
              <a:defRPr sz="1200" b="0">
                <a:solidFill>
                  <a:srgbClr val="BCBCBC"/>
                </a:solidFill>
                <a:latin typeface="Nimbus Sans"/>
                <a:ea typeface="Nimbus Sans"/>
                <a:cs typeface="Nimbus Sans"/>
              </a:defRPr>
            </a:lvl8pPr>
            <a:lvl9pPr>
              <a:defRPr sz="1200" b="0">
                <a:solidFill>
                  <a:srgbClr val="BCBCBC"/>
                </a:solidFill>
                <a:latin typeface="Nimbus Sans"/>
                <a:ea typeface="Nimbus Sans"/>
                <a:cs typeface="Nimbus Sans"/>
              </a:defRPr>
            </a:lvl9pPr>
          </a:lstStyle>
          <a:p xmlns:a="http://schemas.openxmlformats.org/drawingml/2006/main">
            <a:pPr>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Clinical practice since 2005</a:t>
            </a:r>
          </a:p>
        </p:txBody>
      </p:sp>
      <p:sp>
        <p:nvSpPr>
          <p:cNvPr id="3" name="text-2">
            <a:extLst xmlns:a="http://schemas.openxmlformats.org/drawingml/2006/main">
              <a:ext uri="{FF2B5EF4-FFF2-40B4-BE49-F238E27FC236}">
                <a16:creationId xmlns:a16="http://schemas.microsoft.com/office/drawing/2014/main" id="{7D6562BF-BE19-4554-A82C-EF3DC647B6C0}"/>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defRPr sz="1350" b="0">
                <a:solidFill>
                  <a:srgbClr val="BCBCBC"/>
                </a:solidFill>
                <a:latin typeface="Nimbus Sans"/>
                <a:ea typeface="Nimbus Sans"/>
                <a:cs typeface="Nimbus Sans"/>
              </a:defRPr>
            </a:lvl1pPr>
            <a:lvl2pPr>
              <a:defRPr sz="1350" b="0">
                <a:solidFill>
                  <a:srgbClr val="BCBCBC"/>
                </a:solidFill>
                <a:latin typeface="Nimbus Sans"/>
                <a:ea typeface="Nimbus Sans"/>
                <a:cs typeface="Nimbus Sans"/>
              </a:defRPr>
            </a:lvl2pPr>
            <a:lvl3pPr>
              <a:defRPr sz="1350" b="0">
                <a:solidFill>
                  <a:srgbClr val="BCBCBC"/>
                </a:solidFill>
                <a:latin typeface="Nimbus Sans"/>
                <a:ea typeface="Nimbus Sans"/>
                <a:cs typeface="Nimbus Sans"/>
              </a:defRPr>
            </a:lvl3pPr>
            <a:lvl4pPr>
              <a:defRPr sz="1350" b="0">
                <a:solidFill>
                  <a:srgbClr val="BCBCBC"/>
                </a:solidFill>
                <a:latin typeface="Nimbus Sans"/>
                <a:ea typeface="Nimbus Sans"/>
                <a:cs typeface="Nimbus Sans"/>
              </a:defRPr>
            </a:lvl4pPr>
            <a:lvl5pPr>
              <a:defRPr sz="1350" b="0">
                <a:solidFill>
                  <a:srgbClr val="BCBCBC"/>
                </a:solidFill>
                <a:latin typeface="Nimbus Sans"/>
                <a:ea typeface="Nimbus Sans"/>
                <a:cs typeface="Nimbus Sans"/>
              </a:defRPr>
            </a:lvl5pPr>
            <a:lvl6pPr>
              <a:defRPr sz="1350" b="0">
                <a:solidFill>
                  <a:srgbClr val="BCBCBC"/>
                </a:solidFill>
                <a:latin typeface="Nimbus Sans"/>
                <a:ea typeface="Nimbus Sans"/>
                <a:cs typeface="Nimbus Sans"/>
              </a:defRPr>
            </a:lvl6pPr>
            <a:lvl7pPr>
              <a:defRPr sz="1350" b="0">
                <a:solidFill>
                  <a:srgbClr val="BCBCBC"/>
                </a:solidFill>
                <a:latin typeface="Nimbus Sans"/>
                <a:ea typeface="Nimbus Sans"/>
                <a:cs typeface="Nimbus Sans"/>
              </a:defRPr>
            </a:lvl7pPr>
            <a:lvl8pPr>
              <a:defRPr sz="1350" b="0">
                <a:solidFill>
                  <a:srgbClr val="BCBCBC"/>
                </a:solidFill>
                <a:latin typeface="Nimbus Sans"/>
                <a:ea typeface="Nimbus Sans"/>
                <a:cs typeface="Nimbus Sans"/>
              </a:defRPr>
            </a:lvl8pPr>
            <a:lvl9pPr>
              <a:defRPr sz="1350" b="0">
                <a:solidFill>
                  <a:srgbClr val="BCBCBC"/>
                </a:solidFill>
                <a:latin typeface="Nimbus Sans"/>
                <a:ea typeface="Nimbus Sans"/>
                <a:cs typeface="Nimbus Sans"/>
              </a:defRPr>
            </a:lvl9pPr>
          </a:lstStyle>
          <a:p xmlns:a="http://schemas.openxmlformats.org/drawingml/2006/main">
            <a:pPr>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01</a:t>
            </a:r>
          </a:p>
        </p:txBody>
      </p:sp>
      <p:sp>
        <p:nvSpPr>
          <p:cNvPr id="4" name="text-3">
            <a:extLst xmlns:a="http://schemas.openxmlformats.org/drawingml/2006/main">
              <a:ext uri="{FF2B5EF4-FFF2-40B4-BE49-F238E27FC236}">
                <a16:creationId xmlns:a16="http://schemas.microsoft.com/office/drawing/2014/main" id="{BAEEE49C-1512-4291-B62E-B5144AB6F7E2}"/>
              </a:ext>
            </a:extLst>
          </p:cNvPr>
          <p:cNvSpPr>
            <a:spLocks xmlns:a="http://schemas.openxmlformats.org/drawingml/2006/main" noGrp="1"/>
          </p:cNvSpPr>
          <p:nvPr/>
        </p:nvSpPr>
        <p:spPr>
          <a:xfrm xmlns:a="http://schemas.openxmlformats.org/drawingml/2006/main">
            <a:off x="609600" y="400050"/>
            <a:ext cx="1428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06B72"/>
                </a:solidFill>
                <a:latin typeface="Nimbus Sans"/>
                <a:ea typeface="Nimbus Sans"/>
                <a:cs typeface="Nimbus Sans"/>
              </a:defRPr>
            </a:defPPr>
            <a:lvl1pPr>
              <a:defRPr sz="3600" b="1">
                <a:solidFill>
                  <a:srgbClr val="F06B72"/>
                </a:solidFill>
                <a:latin typeface="Nimbus Sans"/>
                <a:ea typeface="Nimbus Sans"/>
                <a:cs typeface="Nimbus Sans"/>
              </a:defRPr>
            </a:lvl1pPr>
            <a:lvl2pPr>
              <a:defRPr sz="3600" b="1">
                <a:solidFill>
                  <a:srgbClr val="F06B72"/>
                </a:solidFill>
                <a:latin typeface="Nimbus Sans"/>
                <a:ea typeface="Nimbus Sans"/>
                <a:cs typeface="Nimbus Sans"/>
              </a:defRPr>
            </a:lvl2pPr>
            <a:lvl3pPr>
              <a:defRPr sz="3600" b="1">
                <a:solidFill>
                  <a:srgbClr val="F06B72"/>
                </a:solidFill>
                <a:latin typeface="Nimbus Sans"/>
                <a:ea typeface="Nimbus Sans"/>
                <a:cs typeface="Nimbus Sans"/>
              </a:defRPr>
            </a:lvl3pPr>
            <a:lvl4pPr>
              <a:defRPr sz="3600" b="1">
                <a:solidFill>
                  <a:srgbClr val="F06B72"/>
                </a:solidFill>
                <a:latin typeface="Nimbus Sans"/>
                <a:ea typeface="Nimbus Sans"/>
                <a:cs typeface="Nimbus Sans"/>
              </a:defRPr>
            </a:lvl4pPr>
            <a:lvl5pPr>
              <a:defRPr sz="3600" b="1">
                <a:solidFill>
                  <a:srgbClr val="F06B72"/>
                </a:solidFill>
                <a:latin typeface="Nimbus Sans"/>
                <a:ea typeface="Nimbus Sans"/>
                <a:cs typeface="Nimbus Sans"/>
              </a:defRPr>
            </a:lvl5pPr>
            <a:lvl6pPr>
              <a:defRPr sz="3600" b="1">
                <a:solidFill>
                  <a:srgbClr val="F06B72"/>
                </a:solidFill>
                <a:latin typeface="Nimbus Sans"/>
                <a:ea typeface="Nimbus Sans"/>
                <a:cs typeface="Nimbus Sans"/>
              </a:defRPr>
            </a:lvl6pPr>
            <a:lvl7pPr>
              <a:defRPr sz="3600" b="1">
                <a:solidFill>
                  <a:srgbClr val="F06B72"/>
                </a:solidFill>
                <a:latin typeface="Nimbus Sans"/>
                <a:ea typeface="Nimbus Sans"/>
                <a:cs typeface="Nimbus Sans"/>
              </a:defRPr>
            </a:lvl7pPr>
            <a:lvl8pPr>
              <a:defRPr sz="3600" b="1">
                <a:solidFill>
                  <a:srgbClr val="F06B72"/>
                </a:solidFill>
                <a:latin typeface="Nimbus Sans"/>
                <a:ea typeface="Nimbus Sans"/>
                <a:cs typeface="Nimbus Sans"/>
              </a:defRPr>
            </a:lvl8pPr>
            <a:lvl9pPr>
              <a:defRPr sz="3600" b="1">
                <a:solidFill>
                  <a:srgbClr val="F06B72"/>
                </a:solidFill>
                <a:latin typeface="Nimbus Sans"/>
                <a:ea typeface="Nimbus Sans"/>
                <a:cs typeface="Nimbus Sans"/>
              </a:defRPr>
            </a:lvl9pPr>
          </a:lstStyle>
          <a:p xmlns:a="http://schemas.openxmlformats.org/drawingml/2006/main">
            <a:pPr>
              <a:defRPr sz="3600" b="1">
                <a:solidFill>
                  <a:srgbClr val="F06B72"/>
                </a:solidFill>
                <a:latin typeface="Nimbus Sans"/>
                <a:ea typeface="Nimbus Sans"/>
                <a:cs typeface="Nimbus Sans"/>
              </a:defRPr>
            </a:pPr>
            <a:r>
              <a:rPr sz="3600" b="1">
                <a:solidFill>
                  <a:srgbClr val="F06B72"/>
                </a:solidFill>
                <a:latin typeface="Nimbus Sans"/>
                <a:ea typeface="Nimbus Sans"/>
                <a:cs typeface="Nimbus Sans"/>
              </a:rPr>
              <a:t>RDF</a:t>
            </a:r>
          </a:p>
        </p:txBody>
      </p:sp>
      <p:sp>
        <p:nvSpPr>
          <p:cNvPr id="5" name="text-4">
            <a:extLst xmlns:a="http://schemas.openxmlformats.org/drawingml/2006/main">
              <a:ext uri="{FF2B5EF4-FFF2-40B4-BE49-F238E27FC236}">
                <a16:creationId xmlns:a16="http://schemas.microsoft.com/office/drawing/2014/main" id="{FEDF4250-6309-4916-A4ED-01A86EFE64C6}"/>
              </a:ext>
            </a:extLst>
          </p:cNvPr>
          <p:cNvSpPr>
            <a:spLocks xmlns:a="http://schemas.openxmlformats.org/drawingml/2006/main" noGrp="1"/>
          </p:cNvSpPr>
          <p:nvPr/>
        </p:nvSpPr>
        <p:spPr>
          <a:xfrm xmlns:a="http://schemas.openxmlformats.org/drawingml/2006/main">
            <a:off x="609600" y="1095375"/>
            <a:ext cx="6286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F06B72"/>
                </a:solidFill>
                <a:latin typeface="Nimbus Sans"/>
                <a:ea typeface="Nimbus Sans"/>
                <a:cs typeface="Nimbus Sans"/>
              </a:defRPr>
            </a:defPPr>
            <a:lvl1pPr>
              <a:defRPr sz="1725" b="1">
                <a:solidFill>
                  <a:srgbClr val="F06B72"/>
                </a:solidFill>
                <a:latin typeface="Nimbus Sans"/>
                <a:ea typeface="Nimbus Sans"/>
                <a:cs typeface="Nimbus Sans"/>
              </a:defRPr>
            </a:lvl1pPr>
            <a:lvl2pPr>
              <a:defRPr sz="1725" b="1">
                <a:solidFill>
                  <a:srgbClr val="F06B72"/>
                </a:solidFill>
                <a:latin typeface="Nimbus Sans"/>
                <a:ea typeface="Nimbus Sans"/>
                <a:cs typeface="Nimbus Sans"/>
              </a:defRPr>
            </a:lvl2pPr>
            <a:lvl3pPr>
              <a:defRPr sz="1725" b="1">
                <a:solidFill>
                  <a:srgbClr val="F06B72"/>
                </a:solidFill>
                <a:latin typeface="Nimbus Sans"/>
                <a:ea typeface="Nimbus Sans"/>
                <a:cs typeface="Nimbus Sans"/>
              </a:defRPr>
            </a:lvl3pPr>
            <a:lvl4pPr>
              <a:defRPr sz="1725" b="1">
                <a:solidFill>
                  <a:srgbClr val="F06B72"/>
                </a:solidFill>
                <a:latin typeface="Nimbus Sans"/>
                <a:ea typeface="Nimbus Sans"/>
                <a:cs typeface="Nimbus Sans"/>
              </a:defRPr>
            </a:lvl4pPr>
            <a:lvl5pPr>
              <a:defRPr sz="1725" b="1">
                <a:solidFill>
                  <a:srgbClr val="F06B72"/>
                </a:solidFill>
                <a:latin typeface="Nimbus Sans"/>
                <a:ea typeface="Nimbus Sans"/>
                <a:cs typeface="Nimbus Sans"/>
              </a:defRPr>
            </a:lvl5pPr>
            <a:lvl6pPr>
              <a:defRPr sz="1725" b="1">
                <a:solidFill>
                  <a:srgbClr val="F06B72"/>
                </a:solidFill>
                <a:latin typeface="Nimbus Sans"/>
                <a:ea typeface="Nimbus Sans"/>
                <a:cs typeface="Nimbus Sans"/>
              </a:defRPr>
            </a:lvl6pPr>
            <a:lvl7pPr>
              <a:defRPr sz="1725" b="1">
                <a:solidFill>
                  <a:srgbClr val="F06B72"/>
                </a:solidFill>
                <a:latin typeface="Nimbus Sans"/>
                <a:ea typeface="Nimbus Sans"/>
                <a:cs typeface="Nimbus Sans"/>
              </a:defRPr>
            </a:lvl7pPr>
            <a:lvl8pPr>
              <a:defRPr sz="1725" b="1">
                <a:solidFill>
                  <a:srgbClr val="F06B72"/>
                </a:solidFill>
                <a:latin typeface="Nimbus Sans"/>
                <a:ea typeface="Nimbus Sans"/>
                <a:cs typeface="Nimbus Sans"/>
              </a:defRPr>
            </a:lvl8pPr>
            <a:lvl9pPr>
              <a:defRPr sz="1725" b="1">
                <a:solidFill>
                  <a:srgbClr val="F06B72"/>
                </a:solidFill>
                <a:latin typeface="Nimbus Sans"/>
                <a:ea typeface="Nimbus Sans"/>
                <a:cs typeface="Nimbus Sans"/>
              </a:defRPr>
            </a:lvl9pPr>
          </a:lstStyle>
          <a:p xmlns:a="http://schemas.openxmlformats.org/drawingml/2006/main">
            <a:pPr>
              <a:defRPr sz="1725" b="1">
                <a:solidFill>
                  <a:srgbClr val="F06B72"/>
                </a:solidFill>
                <a:latin typeface="Nimbus Sans"/>
                <a:ea typeface="Nimbus Sans"/>
                <a:cs typeface="Nimbus Sans"/>
              </a:defRPr>
            </a:pPr>
            <a:r>
              <a:rPr sz="1725" b="1">
                <a:solidFill>
                  <a:srgbClr val="F06B72"/>
                </a:solidFill>
                <a:latin typeface="Nimbus Sans"/>
                <a:ea typeface="Nimbus Sans"/>
                <a:cs typeface="Nimbus Sans"/>
              </a:rPr>
              <a:t>PROFESSIONAL PORTFOLIO</a:t>
            </a:r>
          </a:p>
        </p:txBody>
      </p:sp>
      <p:sp>
        <p:nvSpPr>
          <p:cNvPr id="6" name="text-5">
            <a:extLst xmlns:a="http://schemas.openxmlformats.org/drawingml/2006/main">
              <a:ext uri="{FF2B5EF4-FFF2-40B4-BE49-F238E27FC236}">
                <a16:creationId xmlns:a16="http://schemas.microsoft.com/office/drawing/2014/main" id="{675EC5D8-2320-426B-8835-263ACA87C33F}"/>
              </a:ext>
            </a:extLst>
          </p:cNvPr>
          <p:cNvSpPr>
            <a:spLocks xmlns:a="http://schemas.openxmlformats.org/drawingml/2006/main" noGrp="1"/>
          </p:cNvSpPr>
          <p:nvPr/>
        </p:nvSpPr>
        <p:spPr>
          <a:xfrm xmlns:a="http://schemas.openxmlformats.org/drawingml/2006/main">
            <a:off x="609600" y="1809750"/>
            <a:ext cx="64770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5700" b="1">
                <a:solidFill>
                  <a:srgbClr val="FAFAFA"/>
                </a:solidFill>
                <a:latin typeface="Nimbus Sans"/>
                <a:ea typeface="Nimbus Sans"/>
                <a:cs typeface="Nimbus Sans"/>
              </a:defRPr>
            </a:defPPr>
            <a:lvl1pPr>
              <a:defRPr sz="5700" b="1">
                <a:solidFill>
                  <a:srgbClr val="FAFAFA"/>
                </a:solidFill>
                <a:latin typeface="Nimbus Sans"/>
                <a:ea typeface="Nimbus Sans"/>
                <a:cs typeface="Nimbus Sans"/>
              </a:defRPr>
            </a:lvl1pPr>
            <a:lvl2pPr>
              <a:defRPr sz="5700" b="1">
                <a:solidFill>
                  <a:srgbClr val="FAFAFA"/>
                </a:solidFill>
                <a:latin typeface="Nimbus Sans"/>
                <a:ea typeface="Nimbus Sans"/>
                <a:cs typeface="Nimbus Sans"/>
              </a:defRPr>
            </a:lvl2pPr>
            <a:lvl3pPr>
              <a:defRPr sz="5700" b="1">
                <a:solidFill>
                  <a:srgbClr val="FAFAFA"/>
                </a:solidFill>
                <a:latin typeface="Nimbus Sans"/>
                <a:ea typeface="Nimbus Sans"/>
                <a:cs typeface="Nimbus Sans"/>
              </a:defRPr>
            </a:lvl3pPr>
            <a:lvl4pPr>
              <a:defRPr sz="5700" b="1">
                <a:solidFill>
                  <a:srgbClr val="FAFAFA"/>
                </a:solidFill>
                <a:latin typeface="Nimbus Sans"/>
                <a:ea typeface="Nimbus Sans"/>
                <a:cs typeface="Nimbus Sans"/>
              </a:defRPr>
            </a:lvl4pPr>
            <a:lvl5pPr>
              <a:defRPr sz="5700" b="1">
                <a:solidFill>
                  <a:srgbClr val="FAFAFA"/>
                </a:solidFill>
                <a:latin typeface="Nimbus Sans"/>
                <a:ea typeface="Nimbus Sans"/>
                <a:cs typeface="Nimbus Sans"/>
              </a:defRPr>
            </a:lvl5pPr>
            <a:lvl6pPr>
              <a:defRPr sz="5700" b="1">
                <a:solidFill>
                  <a:srgbClr val="FAFAFA"/>
                </a:solidFill>
                <a:latin typeface="Nimbus Sans"/>
                <a:ea typeface="Nimbus Sans"/>
                <a:cs typeface="Nimbus Sans"/>
              </a:defRPr>
            </a:lvl6pPr>
            <a:lvl7pPr>
              <a:defRPr sz="5700" b="1">
                <a:solidFill>
                  <a:srgbClr val="FAFAFA"/>
                </a:solidFill>
                <a:latin typeface="Nimbus Sans"/>
                <a:ea typeface="Nimbus Sans"/>
                <a:cs typeface="Nimbus Sans"/>
              </a:defRPr>
            </a:lvl7pPr>
            <a:lvl8pPr>
              <a:defRPr sz="5700" b="1">
                <a:solidFill>
                  <a:srgbClr val="FAFAFA"/>
                </a:solidFill>
                <a:latin typeface="Nimbus Sans"/>
                <a:ea typeface="Nimbus Sans"/>
                <a:cs typeface="Nimbus Sans"/>
              </a:defRPr>
            </a:lvl8pPr>
            <a:lvl9pPr>
              <a:defRPr sz="5700" b="1">
                <a:solidFill>
                  <a:srgbClr val="FAFAFA"/>
                </a:solidFill>
                <a:latin typeface="Nimbus Sans"/>
                <a:ea typeface="Nimbus Sans"/>
                <a:cs typeface="Nimbus Sans"/>
              </a:defRPr>
            </a:lvl9pPr>
          </a:lstStyle>
          <a:p xmlns:a="http://schemas.openxmlformats.org/drawingml/2006/main">
            <a:pPr>
              <a:defRPr sz="5700" b="1">
                <a:solidFill>
                  <a:srgbClr val="FAFAFA"/>
                </a:solidFill>
                <a:latin typeface="Nimbus Sans"/>
                <a:ea typeface="Nimbus Sans"/>
                <a:cs typeface="Nimbus Sans"/>
              </a:defRPr>
            </a:pPr>
            <a:r>
              <a:rPr sz="5700" b="1">
                <a:solidFill>
                  <a:srgbClr val="FAFAFA"/>
                </a:solidFill>
                <a:latin typeface="Nimbus Sans"/>
                <a:ea typeface="Nimbus Sans"/>
                <a:cs typeface="Nimbus Sans"/>
              </a:rPr>
              <a:t>Dr. Rocco</a:t>
            </a:r>
          </a:p>
          <a:p xmlns:a="http://schemas.openxmlformats.org/drawingml/2006/main">
            <a:pPr>
              <a:defRPr sz="5700" b="1">
                <a:solidFill>
                  <a:srgbClr val="FAFAFA"/>
                </a:solidFill>
                <a:latin typeface="Nimbus Sans"/>
                <a:ea typeface="Nimbus Sans"/>
                <a:cs typeface="Nimbus Sans"/>
              </a:defRPr>
            </a:pPr>
            <a:r>
              <a:rPr sz="5700" b="1">
                <a:solidFill>
                  <a:srgbClr val="FAFAFA"/>
                </a:solidFill>
                <a:latin typeface="Nimbus Sans"/>
                <a:ea typeface="Nimbus Sans"/>
                <a:cs typeface="Nimbus Sans"/>
              </a:rPr>
              <a:t>de Filippis</a:t>
            </a:r>
          </a:p>
        </p:txBody>
      </p:sp>
      <p:sp>
        <p:nvSpPr>
          <p:cNvPr id="7" name="text-6">
            <a:extLst xmlns:a="http://schemas.openxmlformats.org/drawingml/2006/main">
              <a:ext uri="{FF2B5EF4-FFF2-40B4-BE49-F238E27FC236}">
                <a16:creationId xmlns:a16="http://schemas.microsoft.com/office/drawing/2014/main" id="{5A1B6189-5D8B-41B4-9C3D-E3F9EFA19601}"/>
              </a:ext>
            </a:extLst>
          </p:cNvPr>
          <p:cNvSpPr>
            <a:spLocks xmlns:a="http://schemas.openxmlformats.org/drawingml/2006/main" noGrp="1"/>
          </p:cNvSpPr>
          <p:nvPr/>
        </p:nvSpPr>
        <p:spPr>
          <a:xfrm xmlns:a="http://schemas.openxmlformats.org/drawingml/2006/main">
            <a:off x="609600" y="3829050"/>
            <a:ext cx="619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700" b="1">
                <a:solidFill>
                  <a:srgbClr val="FAFAFA"/>
                </a:solidFill>
                <a:latin typeface="Nimbus Sans"/>
                <a:ea typeface="Nimbus Sans"/>
                <a:cs typeface="Nimbus Sans"/>
              </a:defRPr>
            </a:defPPr>
            <a:lvl1pPr>
              <a:defRPr sz="2700" b="1">
                <a:solidFill>
                  <a:srgbClr val="FAFAFA"/>
                </a:solidFill>
                <a:latin typeface="Nimbus Sans"/>
                <a:ea typeface="Nimbus Sans"/>
                <a:cs typeface="Nimbus Sans"/>
              </a:defRPr>
            </a:lvl1pPr>
            <a:lvl2pPr>
              <a:defRPr sz="2700" b="1">
                <a:solidFill>
                  <a:srgbClr val="FAFAFA"/>
                </a:solidFill>
                <a:latin typeface="Nimbus Sans"/>
                <a:ea typeface="Nimbus Sans"/>
                <a:cs typeface="Nimbus Sans"/>
              </a:defRPr>
            </a:lvl2pPr>
            <a:lvl3pPr>
              <a:defRPr sz="2700" b="1">
                <a:solidFill>
                  <a:srgbClr val="FAFAFA"/>
                </a:solidFill>
                <a:latin typeface="Nimbus Sans"/>
                <a:ea typeface="Nimbus Sans"/>
                <a:cs typeface="Nimbus Sans"/>
              </a:defRPr>
            </a:lvl3pPr>
            <a:lvl4pPr>
              <a:defRPr sz="2700" b="1">
                <a:solidFill>
                  <a:srgbClr val="FAFAFA"/>
                </a:solidFill>
                <a:latin typeface="Nimbus Sans"/>
                <a:ea typeface="Nimbus Sans"/>
                <a:cs typeface="Nimbus Sans"/>
              </a:defRPr>
            </a:lvl4pPr>
            <a:lvl5pPr>
              <a:defRPr sz="2700" b="1">
                <a:solidFill>
                  <a:srgbClr val="FAFAFA"/>
                </a:solidFill>
                <a:latin typeface="Nimbus Sans"/>
                <a:ea typeface="Nimbus Sans"/>
                <a:cs typeface="Nimbus Sans"/>
              </a:defRPr>
            </a:lvl5pPr>
            <a:lvl6pPr>
              <a:defRPr sz="2700" b="1">
                <a:solidFill>
                  <a:srgbClr val="FAFAFA"/>
                </a:solidFill>
                <a:latin typeface="Nimbus Sans"/>
                <a:ea typeface="Nimbus Sans"/>
                <a:cs typeface="Nimbus Sans"/>
              </a:defRPr>
            </a:lvl6pPr>
            <a:lvl7pPr>
              <a:defRPr sz="2700" b="1">
                <a:solidFill>
                  <a:srgbClr val="FAFAFA"/>
                </a:solidFill>
                <a:latin typeface="Nimbus Sans"/>
                <a:ea typeface="Nimbus Sans"/>
                <a:cs typeface="Nimbus Sans"/>
              </a:defRPr>
            </a:lvl7pPr>
            <a:lvl8pPr>
              <a:defRPr sz="2700" b="1">
                <a:solidFill>
                  <a:srgbClr val="FAFAFA"/>
                </a:solidFill>
                <a:latin typeface="Nimbus Sans"/>
                <a:ea typeface="Nimbus Sans"/>
                <a:cs typeface="Nimbus Sans"/>
              </a:defRPr>
            </a:lvl8pPr>
            <a:lvl9pPr>
              <a:defRPr sz="2700" b="1">
                <a:solidFill>
                  <a:srgbClr val="FAFAFA"/>
                </a:solidFill>
                <a:latin typeface="Nimbus Sans"/>
                <a:ea typeface="Nimbus Sans"/>
                <a:cs typeface="Nimbus Sans"/>
              </a:defRPr>
            </a:lvl9pPr>
          </a:lstStyle>
          <a:p xmlns:a="http://schemas.openxmlformats.org/drawingml/2006/main">
            <a:pPr>
              <a:defRPr sz="2700" b="1">
                <a:solidFill>
                  <a:srgbClr val="FAFAFA"/>
                </a:solidFill>
                <a:latin typeface="Nimbus Sans"/>
                <a:ea typeface="Nimbus Sans"/>
                <a:cs typeface="Nimbus Sans"/>
              </a:defRPr>
            </a:pPr>
            <a:r>
              <a:rPr sz="2700" b="1">
                <a:solidFill>
                  <a:srgbClr val="FAFAFA"/>
                </a:solidFill>
                <a:latin typeface="Nimbus Sans"/>
                <a:ea typeface="Nimbus Sans"/>
                <a:cs typeface="Nimbus Sans"/>
              </a:rPr>
              <a:t>MD, PhD, MSc</a:t>
            </a:r>
          </a:p>
        </p:txBody>
      </p:sp>
      <p:sp>
        <p:nvSpPr>
          <p:cNvPr id="8" name="text-7">
            <a:extLst xmlns:a="http://schemas.openxmlformats.org/drawingml/2006/main">
              <a:ext uri="{FF2B5EF4-FFF2-40B4-BE49-F238E27FC236}">
                <a16:creationId xmlns:a16="http://schemas.microsoft.com/office/drawing/2014/main" id="{2AE31EB6-07B4-45C1-A215-A75757A026B8}"/>
              </a:ext>
            </a:extLst>
          </p:cNvPr>
          <p:cNvSpPr>
            <a:spLocks xmlns:a="http://schemas.openxmlformats.org/drawingml/2006/main" noGrp="1"/>
          </p:cNvSpPr>
          <p:nvPr/>
        </p:nvSpPr>
        <p:spPr>
          <a:xfrm xmlns:a="http://schemas.openxmlformats.org/drawingml/2006/main">
            <a:off x="609600" y="4457700"/>
            <a:ext cx="619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F06B72"/>
                </a:solidFill>
                <a:latin typeface="Nimbus Sans"/>
                <a:ea typeface="Nimbus Sans"/>
                <a:cs typeface="Nimbus Sans"/>
              </a:defRPr>
            </a:defPPr>
            <a:lvl1pPr>
              <a:defRPr sz="2175" b="1">
                <a:solidFill>
                  <a:srgbClr val="F06B72"/>
                </a:solidFill>
                <a:latin typeface="Nimbus Sans"/>
                <a:ea typeface="Nimbus Sans"/>
                <a:cs typeface="Nimbus Sans"/>
              </a:defRPr>
            </a:lvl1pPr>
            <a:lvl2pPr>
              <a:defRPr sz="2175" b="1">
                <a:solidFill>
                  <a:srgbClr val="F06B72"/>
                </a:solidFill>
                <a:latin typeface="Nimbus Sans"/>
                <a:ea typeface="Nimbus Sans"/>
                <a:cs typeface="Nimbus Sans"/>
              </a:defRPr>
            </a:lvl2pPr>
            <a:lvl3pPr>
              <a:defRPr sz="2175" b="1">
                <a:solidFill>
                  <a:srgbClr val="F06B72"/>
                </a:solidFill>
                <a:latin typeface="Nimbus Sans"/>
                <a:ea typeface="Nimbus Sans"/>
                <a:cs typeface="Nimbus Sans"/>
              </a:defRPr>
            </a:lvl3pPr>
            <a:lvl4pPr>
              <a:defRPr sz="2175" b="1">
                <a:solidFill>
                  <a:srgbClr val="F06B72"/>
                </a:solidFill>
                <a:latin typeface="Nimbus Sans"/>
                <a:ea typeface="Nimbus Sans"/>
                <a:cs typeface="Nimbus Sans"/>
              </a:defRPr>
            </a:lvl4pPr>
            <a:lvl5pPr>
              <a:defRPr sz="2175" b="1">
                <a:solidFill>
                  <a:srgbClr val="F06B72"/>
                </a:solidFill>
                <a:latin typeface="Nimbus Sans"/>
                <a:ea typeface="Nimbus Sans"/>
                <a:cs typeface="Nimbus Sans"/>
              </a:defRPr>
            </a:lvl5pPr>
            <a:lvl6pPr>
              <a:defRPr sz="2175" b="1">
                <a:solidFill>
                  <a:srgbClr val="F06B72"/>
                </a:solidFill>
                <a:latin typeface="Nimbus Sans"/>
                <a:ea typeface="Nimbus Sans"/>
                <a:cs typeface="Nimbus Sans"/>
              </a:defRPr>
            </a:lvl6pPr>
            <a:lvl7pPr>
              <a:defRPr sz="2175" b="1">
                <a:solidFill>
                  <a:srgbClr val="F06B72"/>
                </a:solidFill>
                <a:latin typeface="Nimbus Sans"/>
                <a:ea typeface="Nimbus Sans"/>
                <a:cs typeface="Nimbus Sans"/>
              </a:defRPr>
            </a:lvl7pPr>
            <a:lvl8pPr>
              <a:defRPr sz="2175" b="1">
                <a:solidFill>
                  <a:srgbClr val="F06B72"/>
                </a:solidFill>
                <a:latin typeface="Nimbus Sans"/>
                <a:ea typeface="Nimbus Sans"/>
                <a:cs typeface="Nimbus Sans"/>
              </a:defRPr>
            </a:lvl8pPr>
            <a:lvl9pPr>
              <a:defRPr sz="2175" b="1">
                <a:solidFill>
                  <a:srgbClr val="F06B72"/>
                </a:solidFill>
                <a:latin typeface="Nimbus Sans"/>
                <a:ea typeface="Nimbus Sans"/>
                <a:cs typeface="Nimbus Sans"/>
              </a:defRPr>
            </a:lvl9pPr>
          </a:lstStyle>
          <a:p xmlns:a="http://schemas.openxmlformats.org/drawingml/2006/main">
            <a:pPr>
              <a:defRPr sz="2175" b="1">
                <a:solidFill>
                  <a:srgbClr val="F06B72"/>
                </a:solidFill>
                <a:latin typeface="Nimbus Sans"/>
                <a:ea typeface="Nimbus Sans"/>
                <a:cs typeface="Nimbus Sans"/>
              </a:defRPr>
            </a:pPr>
            <a:r>
              <a:rPr sz="2175" b="1">
                <a:solidFill>
                  <a:srgbClr val="F06B72"/>
                </a:solidFill>
                <a:latin typeface="Nimbus Sans"/>
                <a:ea typeface="Nimbus Sans"/>
                <a:cs typeface="Nimbus Sans"/>
              </a:rPr>
              <a:t>Psychiatrist &amp; Neuroscientist</a:t>
            </a:r>
          </a:p>
        </p:txBody>
      </p:sp>
      <p:sp>
        <p:nvSpPr>
          <p:cNvPr id="9" name="text-8">
            <a:extLst xmlns:a="http://schemas.openxmlformats.org/drawingml/2006/main">
              <a:ext uri="{FF2B5EF4-FFF2-40B4-BE49-F238E27FC236}">
                <a16:creationId xmlns:a16="http://schemas.microsoft.com/office/drawing/2014/main" id="{F8795B44-DFB2-43C9-9ECA-2476B42E62FB}"/>
              </a:ext>
            </a:extLst>
          </p:cNvPr>
          <p:cNvSpPr>
            <a:spLocks xmlns:a="http://schemas.openxmlformats.org/drawingml/2006/main" noGrp="1"/>
          </p:cNvSpPr>
          <p:nvPr/>
        </p:nvSpPr>
        <p:spPr>
          <a:xfrm xmlns:a="http://schemas.openxmlformats.org/drawingml/2006/main">
            <a:off x="609600" y="5048250"/>
            <a:ext cx="6000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defRPr sz="2025" b="0">
                <a:solidFill>
                  <a:srgbClr val="BCBCBC"/>
                </a:solidFill>
                <a:latin typeface="Nimbus Sans"/>
                <a:ea typeface="Nimbus Sans"/>
                <a:cs typeface="Nimbus Sans"/>
              </a:defRPr>
            </a:lvl1pPr>
            <a:lvl2pPr>
              <a:defRPr sz="2025" b="0">
                <a:solidFill>
                  <a:srgbClr val="BCBCBC"/>
                </a:solidFill>
                <a:latin typeface="Nimbus Sans"/>
                <a:ea typeface="Nimbus Sans"/>
                <a:cs typeface="Nimbus Sans"/>
              </a:defRPr>
            </a:lvl2pPr>
            <a:lvl3pPr>
              <a:defRPr sz="2025" b="0">
                <a:solidFill>
                  <a:srgbClr val="BCBCBC"/>
                </a:solidFill>
                <a:latin typeface="Nimbus Sans"/>
                <a:ea typeface="Nimbus Sans"/>
                <a:cs typeface="Nimbus Sans"/>
              </a:defRPr>
            </a:lvl3pPr>
            <a:lvl4pPr>
              <a:defRPr sz="2025" b="0">
                <a:solidFill>
                  <a:srgbClr val="BCBCBC"/>
                </a:solidFill>
                <a:latin typeface="Nimbus Sans"/>
                <a:ea typeface="Nimbus Sans"/>
                <a:cs typeface="Nimbus Sans"/>
              </a:defRPr>
            </a:lvl4pPr>
            <a:lvl5pPr>
              <a:defRPr sz="2025" b="0">
                <a:solidFill>
                  <a:srgbClr val="BCBCBC"/>
                </a:solidFill>
                <a:latin typeface="Nimbus Sans"/>
                <a:ea typeface="Nimbus Sans"/>
                <a:cs typeface="Nimbus Sans"/>
              </a:defRPr>
            </a:lvl5pPr>
            <a:lvl6pPr>
              <a:defRPr sz="2025" b="0">
                <a:solidFill>
                  <a:srgbClr val="BCBCBC"/>
                </a:solidFill>
                <a:latin typeface="Nimbus Sans"/>
                <a:ea typeface="Nimbus Sans"/>
                <a:cs typeface="Nimbus Sans"/>
              </a:defRPr>
            </a:lvl6pPr>
            <a:lvl7pPr>
              <a:defRPr sz="2025" b="0">
                <a:solidFill>
                  <a:srgbClr val="BCBCBC"/>
                </a:solidFill>
                <a:latin typeface="Nimbus Sans"/>
                <a:ea typeface="Nimbus Sans"/>
                <a:cs typeface="Nimbus Sans"/>
              </a:defRPr>
            </a:lvl7pPr>
            <a:lvl8pPr>
              <a:defRPr sz="2025" b="0">
                <a:solidFill>
                  <a:srgbClr val="BCBCBC"/>
                </a:solidFill>
                <a:latin typeface="Nimbus Sans"/>
                <a:ea typeface="Nimbus Sans"/>
                <a:cs typeface="Nimbus Sans"/>
              </a:defRPr>
            </a:lvl8pPr>
            <a:lvl9pPr>
              <a:defRPr sz="2025" b="0">
                <a:solidFill>
                  <a:srgbClr val="BCBCBC"/>
                </a:solidFill>
                <a:latin typeface="Nimbus Sans"/>
                <a:ea typeface="Nimbus Sans"/>
                <a:cs typeface="Nimbus Sans"/>
              </a:defRPr>
            </a:lvl9pPr>
          </a:lstStyle>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Mood disorders, forensic psychiatry</a:t>
            </a:r>
          </a:p>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and clinical AI research</a:t>
            </a:r>
          </a:p>
        </p:txBody>
      </p:sp>
      <p:pic>
        <p:nvPicPr>
          <p:cNvPr id="10" name="">
            <a:extLst xmlns:a="http://schemas.openxmlformats.org/drawingml/2006/main">
              <a:ext uri="{FF2B5EF4-FFF2-40B4-BE49-F238E27FC236}">
                <a16:creationId xmlns:a16="http://schemas.microsoft.com/office/drawing/2014/main" id="{E448703E-74B8-4412-942E-A328A9F261A4}"/>
              </a:ext>
            </a:extLst>
          </p:cNvPr>
          <p:cNvPicPr>
            <a:picLocks xmlns:a="http://schemas.openxmlformats.org/drawingml/2006/main" noChangeAspect="1"/>
          </p:cNvPicPr>
          <p:nvPr/>
        </p:nvPicPr>
        <p:blipFill>
          <a:blip xmlns:r="http://schemas.openxmlformats.org/officeDocument/2006/relationships" xmlns:a="http://schemas.openxmlformats.org/drawingml/2006/main" r:embed="R97a1ad81337141d0"/>
          <a:srcRect xmlns:a="http://schemas.openxmlformats.org/drawingml/2006/main" l="4098" t="0" r="4098" b="0"/>
          <a:stretch xmlns:a="http://schemas.openxmlformats.org/drawingml/2006/main">
            <a:fillRect l="0" t="0" r="0" b="0"/>
          </a:stretch>
        </p:blipFill>
        <p:spPr>
          <a:xfrm xmlns:a="http://schemas.openxmlformats.org/drawingml/2006/main">
            <a:off x="7467600" y="381000"/>
            <a:ext cx="4114800" cy="5600700"/>
          </a:xfrm>
          <a:prstGeom xmlns:a="http://schemas.openxmlformats.org/drawingml/2006/main" prst="rect">
            <a:avLst/>
          </a:prstGeom>
        </p:spPr>
      </p:pic>
    </p:spTree>
    <p:extLst>
      <p:ext uri="{BB962C8B-B14F-4D97-AF65-F5344CB8AC3E}">
        <p14:creationId xmlns:p14="http://schemas.microsoft.com/office/powerpoint/2010/main" val="1497623486"/>
      </p:ext>
    </p:extLst>
  </p:cSld>
</p:sld>
</file>

<file path=ppt/slides/slide2.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18" name="text-0">
            <a:extLst xmlns:a="http://schemas.openxmlformats.org/drawingml/2006/main">
              <a:ext uri="{FF2B5EF4-FFF2-40B4-BE49-F238E27FC236}">
                <a16:creationId xmlns:a16="http://schemas.microsoft.com/office/drawing/2014/main" id="{9C143745-A977-4145-8A5E-457309469948}"/>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defRPr sz="3600" b="1">
                <a:solidFill>
                  <a:srgbClr val="FAFAFA"/>
                </a:solidFill>
                <a:latin typeface="Nimbus Sans"/>
                <a:ea typeface="Nimbus Sans"/>
                <a:cs typeface="Nimbus Sans"/>
              </a:defRPr>
            </a:lvl1pPr>
            <a:lvl2pPr>
              <a:defRPr sz="3600" b="1">
                <a:solidFill>
                  <a:srgbClr val="FAFAFA"/>
                </a:solidFill>
                <a:latin typeface="Nimbus Sans"/>
                <a:ea typeface="Nimbus Sans"/>
                <a:cs typeface="Nimbus Sans"/>
              </a:defRPr>
            </a:lvl2pPr>
            <a:lvl3pPr>
              <a:defRPr sz="3600" b="1">
                <a:solidFill>
                  <a:srgbClr val="FAFAFA"/>
                </a:solidFill>
                <a:latin typeface="Nimbus Sans"/>
                <a:ea typeface="Nimbus Sans"/>
                <a:cs typeface="Nimbus Sans"/>
              </a:defRPr>
            </a:lvl3pPr>
            <a:lvl4pPr>
              <a:defRPr sz="3600" b="1">
                <a:solidFill>
                  <a:srgbClr val="FAFAFA"/>
                </a:solidFill>
                <a:latin typeface="Nimbus Sans"/>
                <a:ea typeface="Nimbus Sans"/>
                <a:cs typeface="Nimbus Sans"/>
              </a:defRPr>
            </a:lvl4pPr>
            <a:lvl5pPr>
              <a:defRPr sz="3600" b="1">
                <a:solidFill>
                  <a:srgbClr val="FAFAFA"/>
                </a:solidFill>
                <a:latin typeface="Nimbus Sans"/>
                <a:ea typeface="Nimbus Sans"/>
                <a:cs typeface="Nimbus Sans"/>
              </a:defRPr>
            </a:lvl5pPr>
            <a:lvl6pPr>
              <a:defRPr sz="3600" b="1">
                <a:solidFill>
                  <a:srgbClr val="FAFAFA"/>
                </a:solidFill>
                <a:latin typeface="Nimbus Sans"/>
                <a:ea typeface="Nimbus Sans"/>
                <a:cs typeface="Nimbus Sans"/>
              </a:defRPr>
            </a:lvl6pPr>
            <a:lvl7pPr>
              <a:defRPr sz="3600" b="1">
                <a:solidFill>
                  <a:srgbClr val="FAFAFA"/>
                </a:solidFill>
                <a:latin typeface="Nimbus Sans"/>
                <a:ea typeface="Nimbus Sans"/>
                <a:cs typeface="Nimbus Sans"/>
              </a:defRPr>
            </a:lvl7pPr>
            <a:lvl8pPr>
              <a:defRPr sz="3600" b="1">
                <a:solidFill>
                  <a:srgbClr val="FAFAFA"/>
                </a:solidFill>
                <a:latin typeface="Nimbus Sans"/>
                <a:ea typeface="Nimbus Sans"/>
                <a:cs typeface="Nimbus Sans"/>
              </a:defRPr>
            </a:lvl8pPr>
            <a:lvl9pPr>
              <a:defRPr sz="3600" b="1">
                <a:solidFill>
                  <a:srgbClr val="FAFAFA"/>
                </a:solidFill>
                <a:latin typeface="Nimbus Sans"/>
                <a:ea typeface="Nimbus Sans"/>
                <a:cs typeface="Nimbus Sans"/>
              </a:defRPr>
            </a:lvl9pPr>
          </a:lstStyle>
          <a:p xmlns:a="http://schemas.openxmlformats.org/drawingml/2006/main">
            <a:pPr>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Research record and manuscript pipeline</a:t>
            </a:r>
          </a:p>
        </p:txBody>
      </p:sp>
      <p:sp>
        <p:nvSpPr>
          <p:cNvPr id="2" name="">
            <a:extLst xmlns:a="http://schemas.openxmlformats.org/drawingml/2006/main">
              <a:ext uri="{FF2B5EF4-FFF2-40B4-BE49-F238E27FC236}">
                <a16:creationId xmlns:a16="http://schemas.microsoft.com/office/drawing/2014/main" id="{112DDA2C-AA05-44AA-B508-D87D95D2BD86}"/>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5A6FF28-C902-4DA1-9DF2-DEF67B9E1DA7}"/>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B3B8928D-159C-4EB8-B87A-A8C5455124F9}"/>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defRPr sz="1200" b="0">
                <a:solidFill>
                  <a:srgbClr val="BCBCBC"/>
                </a:solidFill>
                <a:latin typeface="Nimbus Sans"/>
                <a:ea typeface="Nimbus Sans"/>
                <a:cs typeface="Nimbus Sans"/>
              </a:defRPr>
            </a:lvl1pPr>
            <a:lvl2pPr>
              <a:defRPr sz="1200" b="0">
                <a:solidFill>
                  <a:srgbClr val="BCBCBC"/>
                </a:solidFill>
                <a:latin typeface="Nimbus Sans"/>
                <a:ea typeface="Nimbus Sans"/>
                <a:cs typeface="Nimbus Sans"/>
              </a:defRPr>
            </a:lvl2pPr>
            <a:lvl3pPr>
              <a:defRPr sz="1200" b="0">
                <a:solidFill>
                  <a:srgbClr val="BCBCBC"/>
                </a:solidFill>
                <a:latin typeface="Nimbus Sans"/>
                <a:ea typeface="Nimbus Sans"/>
                <a:cs typeface="Nimbus Sans"/>
              </a:defRPr>
            </a:lvl3pPr>
            <a:lvl4pPr>
              <a:defRPr sz="1200" b="0">
                <a:solidFill>
                  <a:srgbClr val="BCBCBC"/>
                </a:solidFill>
                <a:latin typeface="Nimbus Sans"/>
                <a:ea typeface="Nimbus Sans"/>
                <a:cs typeface="Nimbus Sans"/>
              </a:defRPr>
            </a:lvl4pPr>
            <a:lvl5pPr>
              <a:defRPr sz="1200" b="0">
                <a:solidFill>
                  <a:srgbClr val="BCBCBC"/>
                </a:solidFill>
                <a:latin typeface="Nimbus Sans"/>
                <a:ea typeface="Nimbus Sans"/>
                <a:cs typeface="Nimbus Sans"/>
              </a:defRPr>
            </a:lvl5pPr>
            <a:lvl6pPr>
              <a:defRPr sz="1200" b="0">
                <a:solidFill>
                  <a:srgbClr val="BCBCBC"/>
                </a:solidFill>
                <a:latin typeface="Nimbus Sans"/>
                <a:ea typeface="Nimbus Sans"/>
                <a:cs typeface="Nimbus Sans"/>
              </a:defRPr>
            </a:lvl6pPr>
            <a:lvl7pPr>
              <a:defRPr sz="1200" b="0">
                <a:solidFill>
                  <a:srgbClr val="BCBCBC"/>
                </a:solidFill>
                <a:latin typeface="Nimbus Sans"/>
                <a:ea typeface="Nimbus Sans"/>
                <a:cs typeface="Nimbus Sans"/>
              </a:defRPr>
            </a:lvl7pPr>
            <a:lvl8pPr>
              <a:defRPr sz="1200" b="0">
                <a:solidFill>
                  <a:srgbClr val="BCBCBC"/>
                </a:solidFill>
                <a:latin typeface="Nimbus Sans"/>
                <a:ea typeface="Nimbus Sans"/>
                <a:cs typeface="Nimbus Sans"/>
              </a:defRPr>
            </a:lvl8pPr>
            <a:lvl9pPr>
              <a:defRPr sz="1200" b="0">
                <a:solidFill>
                  <a:srgbClr val="BCBCBC"/>
                </a:solidFill>
                <a:latin typeface="Nimbus Sans"/>
                <a:ea typeface="Nimbus Sans"/>
                <a:cs typeface="Nimbus Sans"/>
              </a:defRPr>
            </a:lvl9pPr>
          </a:lstStyle>
          <a:p xmlns:a="http://schemas.openxmlformats.org/drawingml/2006/main">
            <a:pPr>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Sources: supplied CV and user update, 4 November 2026</a:t>
            </a:r>
          </a:p>
        </p:txBody>
      </p:sp>
      <p:sp>
        <p:nvSpPr>
          <p:cNvPr id="5" name="text-4">
            <a:extLst xmlns:a="http://schemas.openxmlformats.org/drawingml/2006/main">
              <a:ext uri="{FF2B5EF4-FFF2-40B4-BE49-F238E27FC236}">
                <a16:creationId xmlns:a16="http://schemas.microsoft.com/office/drawing/2014/main" id="{4FCD44B1-2325-4A15-B2D9-53A0D569EA7F}"/>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defRPr sz="1350" b="0">
                <a:solidFill>
                  <a:srgbClr val="BCBCBC"/>
                </a:solidFill>
                <a:latin typeface="Nimbus Sans"/>
                <a:ea typeface="Nimbus Sans"/>
                <a:cs typeface="Nimbus Sans"/>
              </a:defRPr>
            </a:lvl1pPr>
            <a:lvl2pPr>
              <a:defRPr sz="1350" b="0">
                <a:solidFill>
                  <a:srgbClr val="BCBCBC"/>
                </a:solidFill>
                <a:latin typeface="Nimbus Sans"/>
                <a:ea typeface="Nimbus Sans"/>
                <a:cs typeface="Nimbus Sans"/>
              </a:defRPr>
            </a:lvl2pPr>
            <a:lvl3pPr>
              <a:defRPr sz="1350" b="0">
                <a:solidFill>
                  <a:srgbClr val="BCBCBC"/>
                </a:solidFill>
                <a:latin typeface="Nimbus Sans"/>
                <a:ea typeface="Nimbus Sans"/>
                <a:cs typeface="Nimbus Sans"/>
              </a:defRPr>
            </a:lvl3pPr>
            <a:lvl4pPr>
              <a:defRPr sz="1350" b="0">
                <a:solidFill>
                  <a:srgbClr val="BCBCBC"/>
                </a:solidFill>
                <a:latin typeface="Nimbus Sans"/>
                <a:ea typeface="Nimbus Sans"/>
                <a:cs typeface="Nimbus Sans"/>
              </a:defRPr>
            </a:lvl4pPr>
            <a:lvl5pPr>
              <a:defRPr sz="1350" b="0">
                <a:solidFill>
                  <a:srgbClr val="BCBCBC"/>
                </a:solidFill>
                <a:latin typeface="Nimbus Sans"/>
                <a:ea typeface="Nimbus Sans"/>
                <a:cs typeface="Nimbus Sans"/>
              </a:defRPr>
            </a:lvl5pPr>
            <a:lvl6pPr>
              <a:defRPr sz="1350" b="0">
                <a:solidFill>
                  <a:srgbClr val="BCBCBC"/>
                </a:solidFill>
                <a:latin typeface="Nimbus Sans"/>
                <a:ea typeface="Nimbus Sans"/>
                <a:cs typeface="Nimbus Sans"/>
              </a:defRPr>
            </a:lvl6pPr>
            <a:lvl7pPr>
              <a:defRPr sz="1350" b="0">
                <a:solidFill>
                  <a:srgbClr val="BCBCBC"/>
                </a:solidFill>
                <a:latin typeface="Nimbus Sans"/>
                <a:ea typeface="Nimbus Sans"/>
                <a:cs typeface="Nimbus Sans"/>
              </a:defRPr>
            </a:lvl7pPr>
            <a:lvl8pPr>
              <a:defRPr sz="1350" b="0">
                <a:solidFill>
                  <a:srgbClr val="BCBCBC"/>
                </a:solidFill>
                <a:latin typeface="Nimbus Sans"/>
                <a:ea typeface="Nimbus Sans"/>
                <a:cs typeface="Nimbus Sans"/>
              </a:defRPr>
            </a:lvl8pPr>
            <a:lvl9pPr>
              <a:defRPr sz="1350" b="0">
                <a:solidFill>
                  <a:srgbClr val="BCBCBC"/>
                </a:solidFill>
                <a:latin typeface="Nimbus Sans"/>
                <a:ea typeface="Nimbus Sans"/>
                <a:cs typeface="Nimbus Sans"/>
              </a:defRPr>
            </a:lvl9pPr>
          </a:lstStyle>
          <a:p xmlns:a="http://schemas.openxmlformats.org/drawingml/2006/main">
            <a:pPr>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02</a:t>
            </a:r>
          </a:p>
        </p:txBody>
      </p:sp>
      <p:sp>
        <p:nvSpPr>
          <p:cNvPr id="6" name="">
            <a:extLst xmlns:a="http://schemas.openxmlformats.org/drawingml/2006/main">
              <a:ext uri="{FF2B5EF4-FFF2-40B4-BE49-F238E27FC236}">
                <a16:creationId xmlns:a16="http://schemas.microsoft.com/office/drawing/2014/main" id="{53D7D8DF-EEA2-46BC-98C3-6F6C5EB2CD1D}"/>
              </a:ext>
            </a:extLst>
          </p:cNvPr>
          <p:cNvSpPr>
            <a:spLocks xmlns:a="http://schemas.openxmlformats.org/drawingml/2006/main" noGrp="1"/>
          </p:cNvSpPr>
          <p:nvPr/>
        </p:nvSpPr>
        <p:spPr>
          <a:xfrm xmlns:a="http://schemas.openxmlformats.org/drawingml/2006/main">
            <a:off x="609600" y="1762125"/>
            <a:ext cx="10972800" cy="1952625"/>
          </a:xfrm>
          <a:prstGeom xmlns:a="http://schemas.openxmlformats.org/drawingml/2006/main" prst="rect">
            <a:avLst/>
          </a:prstGeom>
          <a:solidFill xmlns:a="http://schemas.openxmlformats.org/drawingml/2006/main">
            <a:srgbClr val="181818"/>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588D3E94-E4E2-4C88-80B9-7387CF621D79}"/>
              </a:ext>
            </a:extLst>
          </p:cNvPr>
          <p:cNvSpPr>
            <a:spLocks xmlns:a="http://schemas.openxmlformats.org/drawingml/2006/main" noGrp="1"/>
          </p:cNvSpPr>
          <p:nvPr/>
        </p:nvSpPr>
        <p:spPr>
          <a:xfrm xmlns:a="http://schemas.openxmlformats.org/drawingml/2006/main">
            <a:off x="857250" y="1952625"/>
            <a:ext cx="4524375"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7050" b="1">
                <a:solidFill>
                  <a:srgbClr val="FAFAFA"/>
                </a:solidFill>
                <a:latin typeface="Nimbus Sans"/>
                <a:ea typeface="Nimbus Sans"/>
                <a:cs typeface="Nimbus Sans"/>
              </a:defRPr>
            </a:defPPr>
            <a:lvl1pPr>
              <a:defRPr sz="7050" b="1">
                <a:solidFill>
                  <a:srgbClr val="FAFAFA"/>
                </a:solidFill>
                <a:latin typeface="Nimbus Sans"/>
                <a:ea typeface="Nimbus Sans"/>
                <a:cs typeface="Nimbus Sans"/>
              </a:defRPr>
            </a:lvl1pPr>
            <a:lvl2pPr>
              <a:defRPr sz="7050" b="1">
                <a:solidFill>
                  <a:srgbClr val="FAFAFA"/>
                </a:solidFill>
                <a:latin typeface="Nimbus Sans"/>
                <a:ea typeface="Nimbus Sans"/>
                <a:cs typeface="Nimbus Sans"/>
              </a:defRPr>
            </a:lvl2pPr>
            <a:lvl3pPr>
              <a:defRPr sz="7050" b="1">
                <a:solidFill>
                  <a:srgbClr val="FAFAFA"/>
                </a:solidFill>
                <a:latin typeface="Nimbus Sans"/>
                <a:ea typeface="Nimbus Sans"/>
                <a:cs typeface="Nimbus Sans"/>
              </a:defRPr>
            </a:lvl3pPr>
            <a:lvl4pPr>
              <a:defRPr sz="7050" b="1">
                <a:solidFill>
                  <a:srgbClr val="FAFAFA"/>
                </a:solidFill>
                <a:latin typeface="Nimbus Sans"/>
                <a:ea typeface="Nimbus Sans"/>
                <a:cs typeface="Nimbus Sans"/>
              </a:defRPr>
            </a:lvl4pPr>
            <a:lvl5pPr>
              <a:defRPr sz="7050" b="1">
                <a:solidFill>
                  <a:srgbClr val="FAFAFA"/>
                </a:solidFill>
                <a:latin typeface="Nimbus Sans"/>
                <a:ea typeface="Nimbus Sans"/>
                <a:cs typeface="Nimbus Sans"/>
              </a:defRPr>
            </a:lvl5pPr>
            <a:lvl6pPr>
              <a:defRPr sz="7050" b="1">
                <a:solidFill>
                  <a:srgbClr val="FAFAFA"/>
                </a:solidFill>
                <a:latin typeface="Nimbus Sans"/>
                <a:ea typeface="Nimbus Sans"/>
                <a:cs typeface="Nimbus Sans"/>
              </a:defRPr>
            </a:lvl6pPr>
            <a:lvl7pPr>
              <a:defRPr sz="7050" b="1">
                <a:solidFill>
                  <a:srgbClr val="FAFAFA"/>
                </a:solidFill>
                <a:latin typeface="Nimbus Sans"/>
                <a:ea typeface="Nimbus Sans"/>
                <a:cs typeface="Nimbus Sans"/>
              </a:defRPr>
            </a:lvl7pPr>
            <a:lvl8pPr>
              <a:defRPr sz="7050" b="1">
                <a:solidFill>
                  <a:srgbClr val="FAFAFA"/>
                </a:solidFill>
                <a:latin typeface="Nimbus Sans"/>
                <a:ea typeface="Nimbus Sans"/>
                <a:cs typeface="Nimbus Sans"/>
              </a:defRPr>
            </a:lvl8pPr>
            <a:lvl9pPr>
              <a:defRPr sz="7050" b="1">
                <a:solidFill>
                  <a:srgbClr val="FAFAFA"/>
                </a:solidFill>
                <a:latin typeface="Nimbus Sans"/>
                <a:ea typeface="Nimbus Sans"/>
                <a:cs typeface="Nimbus Sans"/>
              </a:defRPr>
            </a:lvl9pPr>
          </a:lstStyle>
          <a:p xmlns:a="http://schemas.openxmlformats.org/drawingml/2006/main">
            <a:pPr>
              <a:defRPr sz="7050" b="1">
                <a:solidFill>
                  <a:srgbClr val="FAFAFA"/>
                </a:solidFill>
                <a:latin typeface="Nimbus Sans"/>
                <a:ea typeface="Nimbus Sans"/>
                <a:cs typeface="Nimbus Sans"/>
              </a:defRPr>
            </a:pPr>
            <a:r>
              <a:rPr sz="7050" b="1">
                <a:solidFill>
                  <a:srgbClr val="FAFAFA"/>
                </a:solidFill>
                <a:latin typeface="Nimbus Sans"/>
                <a:ea typeface="Nimbus Sans"/>
                <a:cs typeface="Nimbus Sans"/>
              </a:rPr>
              <a:t>154</a:t>
            </a:r>
          </a:p>
        </p:txBody>
      </p:sp>
      <p:sp>
        <p:nvSpPr>
          <p:cNvPr id="8" name="text-7">
            <a:extLst xmlns:a="http://schemas.openxmlformats.org/drawingml/2006/main">
              <a:ext uri="{FF2B5EF4-FFF2-40B4-BE49-F238E27FC236}">
                <a16:creationId xmlns:a16="http://schemas.microsoft.com/office/drawing/2014/main" id="{315492E1-69D9-40C5-B812-59BA5D5166E0}"/>
              </a:ext>
            </a:extLst>
          </p:cNvPr>
          <p:cNvSpPr>
            <a:spLocks xmlns:a="http://schemas.openxmlformats.org/drawingml/2006/main" noGrp="1"/>
          </p:cNvSpPr>
          <p:nvPr/>
        </p:nvSpPr>
        <p:spPr>
          <a:xfrm xmlns:a="http://schemas.openxmlformats.org/drawingml/2006/main">
            <a:off x="895350" y="3028950"/>
            <a:ext cx="4572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BCBCBC"/>
                </a:solidFill>
                <a:latin typeface="Nimbus Sans"/>
                <a:ea typeface="Nimbus Sans"/>
                <a:cs typeface="Nimbus Sans"/>
              </a:defRPr>
            </a:defPPr>
            <a:lvl1pPr>
              <a:defRPr sz="2175" b="0">
                <a:solidFill>
                  <a:srgbClr val="BCBCBC"/>
                </a:solidFill>
                <a:latin typeface="Nimbus Sans"/>
                <a:ea typeface="Nimbus Sans"/>
                <a:cs typeface="Nimbus Sans"/>
              </a:defRPr>
            </a:lvl1pPr>
            <a:lvl2pPr>
              <a:defRPr sz="2175" b="0">
                <a:solidFill>
                  <a:srgbClr val="BCBCBC"/>
                </a:solidFill>
                <a:latin typeface="Nimbus Sans"/>
                <a:ea typeface="Nimbus Sans"/>
                <a:cs typeface="Nimbus Sans"/>
              </a:defRPr>
            </a:lvl2pPr>
            <a:lvl3pPr>
              <a:defRPr sz="2175" b="0">
                <a:solidFill>
                  <a:srgbClr val="BCBCBC"/>
                </a:solidFill>
                <a:latin typeface="Nimbus Sans"/>
                <a:ea typeface="Nimbus Sans"/>
                <a:cs typeface="Nimbus Sans"/>
              </a:defRPr>
            </a:lvl3pPr>
            <a:lvl4pPr>
              <a:defRPr sz="2175" b="0">
                <a:solidFill>
                  <a:srgbClr val="BCBCBC"/>
                </a:solidFill>
                <a:latin typeface="Nimbus Sans"/>
                <a:ea typeface="Nimbus Sans"/>
                <a:cs typeface="Nimbus Sans"/>
              </a:defRPr>
            </a:lvl4pPr>
            <a:lvl5pPr>
              <a:defRPr sz="2175" b="0">
                <a:solidFill>
                  <a:srgbClr val="BCBCBC"/>
                </a:solidFill>
                <a:latin typeface="Nimbus Sans"/>
                <a:ea typeface="Nimbus Sans"/>
                <a:cs typeface="Nimbus Sans"/>
              </a:defRPr>
            </a:lvl5pPr>
            <a:lvl6pPr>
              <a:defRPr sz="2175" b="0">
                <a:solidFill>
                  <a:srgbClr val="BCBCBC"/>
                </a:solidFill>
                <a:latin typeface="Nimbus Sans"/>
                <a:ea typeface="Nimbus Sans"/>
                <a:cs typeface="Nimbus Sans"/>
              </a:defRPr>
            </a:lvl6pPr>
            <a:lvl7pPr>
              <a:defRPr sz="2175" b="0">
                <a:solidFill>
                  <a:srgbClr val="BCBCBC"/>
                </a:solidFill>
                <a:latin typeface="Nimbus Sans"/>
                <a:ea typeface="Nimbus Sans"/>
                <a:cs typeface="Nimbus Sans"/>
              </a:defRPr>
            </a:lvl7pPr>
            <a:lvl8pPr>
              <a:defRPr sz="2175" b="0">
                <a:solidFill>
                  <a:srgbClr val="BCBCBC"/>
                </a:solidFill>
                <a:latin typeface="Nimbus Sans"/>
                <a:ea typeface="Nimbus Sans"/>
                <a:cs typeface="Nimbus Sans"/>
              </a:defRPr>
            </a:lvl8pPr>
            <a:lvl9pPr>
              <a:defRPr sz="2175" b="0">
                <a:solidFill>
                  <a:srgbClr val="BCBCBC"/>
                </a:solidFill>
                <a:latin typeface="Nimbus Sans"/>
                <a:ea typeface="Nimbus Sans"/>
                <a:cs typeface="Nimbus Sans"/>
              </a:defRPr>
            </a:lvl9pPr>
          </a:lstStyle>
          <a:p xmlns:a="http://schemas.openxmlformats.org/drawingml/2006/main">
            <a:pPr>
              <a:defRPr sz="2175" b="0">
                <a:solidFill>
                  <a:srgbClr val="BCBCBC"/>
                </a:solidFill>
                <a:latin typeface="Nimbus Sans"/>
                <a:ea typeface="Nimbus Sans"/>
                <a:cs typeface="Nimbus Sans"/>
              </a:defRPr>
            </a:pPr>
            <a:r>
              <a:rPr sz="2175" b="0">
                <a:solidFill>
                  <a:srgbClr val="BCBCBC"/>
                </a:solidFill>
                <a:latin typeface="Nimbus Sans"/>
                <a:ea typeface="Nimbus Sans"/>
                <a:cs typeface="Nimbus Sans"/>
              </a:rPr>
              <a:t>CV bibliography entries</a:t>
            </a:r>
          </a:p>
        </p:txBody>
      </p:sp>
      <p:sp>
        <p:nvSpPr>
          <p:cNvPr id="9" name="">
            <a:extLst xmlns:a="http://schemas.openxmlformats.org/drawingml/2006/main">
              <a:ext uri="{FF2B5EF4-FFF2-40B4-BE49-F238E27FC236}">
                <a16:creationId xmlns:a16="http://schemas.microsoft.com/office/drawing/2014/main" id="{753F51AB-01F3-4361-8175-1EBC330078EB}"/>
              </a:ext>
            </a:extLst>
          </p:cNvPr>
          <p:cNvSpPr>
            <a:spLocks xmlns:a="http://schemas.openxmlformats.org/drawingml/2006/main" noGrp="1"/>
          </p:cNvSpPr>
          <p:nvPr/>
        </p:nvSpPr>
        <p:spPr>
          <a:xfrm xmlns:a="http://schemas.openxmlformats.org/drawingml/2006/main">
            <a:off x="5905500" y="2076450"/>
            <a:ext cx="28575" cy="128587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0" name="text-9">
            <a:extLst xmlns:a="http://schemas.openxmlformats.org/drawingml/2006/main">
              <a:ext uri="{FF2B5EF4-FFF2-40B4-BE49-F238E27FC236}">
                <a16:creationId xmlns:a16="http://schemas.microsoft.com/office/drawing/2014/main" id="{1878B332-74E8-49E2-B439-FDDA1BE35C1D}"/>
              </a:ext>
            </a:extLst>
          </p:cNvPr>
          <p:cNvSpPr>
            <a:spLocks xmlns:a="http://schemas.openxmlformats.org/drawingml/2006/main" noGrp="1"/>
          </p:cNvSpPr>
          <p:nvPr/>
        </p:nvSpPr>
        <p:spPr>
          <a:xfrm xmlns:a="http://schemas.openxmlformats.org/drawingml/2006/main">
            <a:off x="6438900" y="1952625"/>
            <a:ext cx="476250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7050" b="1">
                <a:solidFill>
                  <a:srgbClr val="FAFAFA"/>
                </a:solidFill>
                <a:latin typeface="Nimbus Sans"/>
                <a:ea typeface="Nimbus Sans"/>
                <a:cs typeface="Nimbus Sans"/>
              </a:defRPr>
            </a:defPPr>
            <a:lvl1pPr>
              <a:defRPr sz="7050" b="1">
                <a:solidFill>
                  <a:srgbClr val="FAFAFA"/>
                </a:solidFill>
                <a:latin typeface="Nimbus Sans"/>
                <a:ea typeface="Nimbus Sans"/>
                <a:cs typeface="Nimbus Sans"/>
              </a:defRPr>
            </a:lvl1pPr>
            <a:lvl2pPr>
              <a:defRPr sz="7050" b="1">
                <a:solidFill>
                  <a:srgbClr val="FAFAFA"/>
                </a:solidFill>
                <a:latin typeface="Nimbus Sans"/>
                <a:ea typeface="Nimbus Sans"/>
                <a:cs typeface="Nimbus Sans"/>
              </a:defRPr>
            </a:lvl2pPr>
            <a:lvl3pPr>
              <a:defRPr sz="7050" b="1">
                <a:solidFill>
                  <a:srgbClr val="FAFAFA"/>
                </a:solidFill>
                <a:latin typeface="Nimbus Sans"/>
                <a:ea typeface="Nimbus Sans"/>
                <a:cs typeface="Nimbus Sans"/>
              </a:defRPr>
            </a:lvl3pPr>
            <a:lvl4pPr>
              <a:defRPr sz="7050" b="1">
                <a:solidFill>
                  <a:srgbClr val="FAFAFA"/>
                </a:solidFill>
                <a:latin typeface="Nimbus Sans"/>
                <a:ea typeface="Nimbus Sans"/>
                <a:cs typeface="Nimbus Sans"/>
              </a:defRPr>
            </a:lvl4pPr>
            <a:lvl5pPr>
              <a:defRPr sz="7050" b="1">
                <a:solidFill>
                  <a:srgbClr val="FAFAFA"/>
                </a:solidFill>
                <a:latin typeface="Nimbus Sans"/>
                <a:ea typeface="Nimbus Sans"/>
                <a:cs typeface="Nimbus Sans"/>
              </a:defRPr>
            </a:lvl5pPr>
            <a:lvl6pPr>
              <a:defRPr sz="7050" b="1">
                <a:solidFill>
                  <a:srgbClr val="FAFAFA"/>
                </a:solidFill>
                <a:latin typeface="Nimbus Sans"/>
                <a:ea typeface="Nimbus Sans"/>
                <a:cs typeface="Nimbus Sans"/>
              </a:defRPr>
            </a:lvl6pPr>
            <a:lvl7pPr>
              <a:defRPr sz="7050" b="1">
                <a:solidFill>
                  <a:srgbClr val="FAFAFA"/>
                </a:solidFill>
                <a:latin typeface="Nimbus Sans"/>
                <a:ea typeface="Nimbus Sans"/>
                <a:cs typeface="Nimbus Sans"/>
              </a:defRPr>
            </a:lvl7pPr>
            <a:lvl8pPr>
              <a:defRPr sz="7050" b="1">
                <a:solidFill>
                  <a:srgbClr val="FAFAFA"/>
                </a:solidFill>
                <a:latin typeface="Nimbus Sans"/>
                <a:ea typeface="Nimbus Sans"/>
                <a:cs typeface="Nimbus Sans"/>
              </a:defRPr>
            </a:lvl8pPr>
            <a:lvl9pPr>
              <a:defRPr sz="7050" b="1">
                <a:solidFill>
                  <a:srgbClr val="FAFAFA"/>
                </a:solidFill>
                <a:latin typeface="Nimbus Sans"/>
                <a:ea typeface="Nimbus Sans"/>
                <a:cs typeface="Nimbus Sans"/>
              </a:defRPr>
            </a:lvl9pPr>
          </a:lstStyle>
          <a:p xmlns:a="http://schemas.openxmlformats.org/drawingml/2006/main">
            <a:pPr>
              <a:defRPr sz="7050" b="1">
                <a:solidFill>
                  <a:srgbClr val="FAFAFA"/>
                </a:solidFill>
                <a:latin typeface="Nimbus Sans"/>
                <a:ea typeface="Nimbus Sans"/>
                <a:cs typeface="Nimbus Sans"/>
              </a:defRPr>
            </a:pPr>
            <a:r>
              <a:rPr sz="7050" b="1">
                <a:solidFill>
                  <a:srgbClr val="FAFAFA"/>
                </a:solidFill>
                <a:latin typeface="Nimbus Sans"/>
                <a:ea typeface="Nimbus Sans"/>
                <a:cs typeface="Nimbus Sans"/>
              </a:rPr>
              <a:t>46</a:t>
            </a:r>
          </a:p>
        </p:txBody>
      </p:sp>
      <p:sp>
        <p:nvSpPr>
          <p:cNvPr id="11" name="text-10">
            <a:extLst xmlns:a="http://schemas.openxmlformats.org/drawingml/2006/main">
              <a:ext uri="{FF2B5EF4-FFF2-40B4-BE49-F238E27FC236}">
                <a16:creationId xmlns:a16="http://schemas.microsoft.com/office/drawing/2014/main" id="{A80F1DE1-916D-4ADD-89C4-04E2E9907A24}"/>
              </a:ext>
            </a:extLst>
          </p:cNvPr>
          <p:cNvSpPr>
            <a:spLocks xmlns:a="http://schemas.openxmlformats.org/drawingml/2006/main" noGrp="1"/>
          </p:cNvSpPr>
          <p:nvPr/>
        </p:nvSpPr>
        <p:spPr>
          <a:xfrm xmlns:a="http://schemas.openxmlformats.org/drawingml/2006/main">
            <a:off x="6477000" y="3028950"/>
            <a:ext cx="4476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BCBCBC"/>
                </a:solidFill>
                <a:latin typeface="Nimbus Sans"/>
                <a:ea typeface="Nimbus Sans"/>
                <a:cs typeface="Nimbus Sans"/>
              </a:defRPr>
            </a:defPPr>
            <a:lvl1pPr>
              <a:defRPr sz="2175" b="0">
                <a:solidFill>
                  <a:srgbClr val="BCBCBC"/>
                </a:solidFill>
                <a:latin typeface="Nimbus Sans"/>
                <a:ea typeface="Nimbus Sans"/>
                <a:cs typeface="Nimbus Sans"/>
              </a:defRPr>
            </a:lvl1pPr>
            <a:lvl2pPr>
              <a:defRPr sz="2175" b="0">
                <a:solidFill>
                  <a:srgbClr val="BCBCBC"/>
                </a:solidFill>
                <a:latin typeface="Nimbus Sans"/>
                <a:ea typeface="Nimbus Sans"/>
                <a:cs typeface="Nimbus Sans"/>
              </a:defRPr>
            </a:lvl2pPr>
            <a:lvl3pPr>
              <a:defRPr sz="2175" b="0">
                <a:solidFill>
                  <a:srgbClr val="BCBCBC"/>
                </a:solidFill>
                <a:latin typeface="Nimbus Sans"/>
                <a:ea typeface="Nimbus Sans"/>
                <a:cs typeface="Nimbus Sans"/>
              </a:defRPr>
            </a:lvl3pPr>
            <a:lvl4pPr>
              <a:defRPr sz="2175" b="0">
                <a:solidFill>
                  <a:srgbClr val="BCBCBC"/>
                </a:solidFill>
                <a:latin typeface="Nimbus Sans"/>
                <a:ea typeface="Nimbus Sans"/>
                <a:cs typeface="Nimbus Sans"/>
              </a:defRPr>
            </a:lvl4pPr>
            <a:lvl5pPr>
              <a:defRPr sz="2175" b="0">
                <a:solidFill>
                  <a:srgbClr val="BCBCBC"/>
                </a:solidFill>
                <a:latin typeface="Nimbus Sans"/>
                <a:ea typeface="Nimbus Sans"/>
                <a:cs typeface="Nimbus Sans"/>
              </a:defRPr>
            </a:lvl5pPr>
            <a:lvl6pPr>
              <a:defRPr sz="2175" b="0">
                <a:solidFill>
                  <a:srgbClr val="BCBCBC"/>
                </a:solidFill>
                <a:latin typeface="Nimbus Sans"/>
                <a:ea typeface="Nimbus Sans"/>
                <a:cs typeface="Nimbus Sans"/>
              </a:defRPr>
            </a:lvl6pPr>
            <a:lvl7pPr>
              <a:defRPr sz="2175" b="0">
                <a:solidFill>
                  <a:srgbClr val="BCBCBC"/>
                </a:solidFill>
                <a:latin typeface="Nimbus Sans"/>
                <a:ea typeface="Nimbus Sans"/>
                <a:cs typeface="Nimbus Sans"/>
              </a:defRPr>
            </a:lvl7pPr>
            <a:lvl8pPr>
              <a:defRPr sz="2175" b="0">
                <a:solidFill>
                  <a:srgbClr val="BCBCBC"/>
                </a:solidFill>
                <a:latin typeface="Nimbus Sans"/>
                <a:ea typeface="Nimbus Sans"/>
                <a:cs typeface="Nimbus Sans"/>
              </a:defRPr>
            </a:lvl8pPr>
            <a:lvl9pPr>
              <a:defRPr sz="2175" b="0">
                <a:solidFill>
                  <a:srgbClr val="BCBCBC"/>
                </a:solidFill>
                <a:latin typeface="Nimbus Sans"/>
                <a:ea typeface="Nimbus Sans"/>
                <a:cs typeface="Nimbus Sans"/>
              </a:defRPr>
            </a:lvl9pPr>
          </a:lstStyle>
          <a:p xmlns:a="http://schemas.openxmlformats.org/drawingml/2006/main">
            <a:pPr>
              <a:defRPr sz="2175" b="0">
                <a:solidFill>
                  <a:srgbClr val="BCBCBC"/>
                </a:solidFill>
                <a:latin typeface="Nimbus Sans"/>
                <a:ea typeface="Nimbus Sans"/>
                <a:cs typeface="Nimbus Sans"/>
              </a:defRPr>
            </a:pPr>
            <a:r>
              <a:rPr sz="2175" b="0">
                <a:solidFill>
                  <a:srgbClr val="BCBCBC"/>
                </a:solidFill>
                <a:latin typeface="Nimbus Sans"/>
                <a:ea typeface="Nimbus Sans"/>
                <a:cs typeface="Nimbus Sans"/>
              </a:rPr>
              <a:t>Manuscripts reported</a:t>
            </a:r>
          </a:p>
        </p:txBody>
      </p:sp>
      <p:sp>
        <p:nvSpPr>
          <p:cNvPr id="12" name="text-11">
            <a:extLst xmlns:a="http://schemas.openxmlformats.org/drawingml/2006/main">
              <a:ext uri="{FF2B5EF4-FFF2-40B4-BE49-F238E27FC236}">
                <a16:creationId xmlns:a16="http://schemas.microsoft.com/office/drawing/2014/main" id="{67121CB8-7EDD-4E92-8BB4-4C63CB4D0FC2}"/>
              </a:ext>
            </a:extLst>
          </p:cNvPr>
          <p:cNvSpPr>
            <a:spLocks xmlns:a="http://schemas.openxmlformats.org/drawingml/2006/main" noGrp="1"/>
          </p:cNvSpPr>
          <p:nvPr/>
        </p:nvSpPr>
        <p:spPr>
          <a:xfrm xmlns:a="http://schemas.openxmlformats.org/drawingml/2006/main">
            <a:off x="857250" y="4067175"/>
            <a:ext cx="1428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800" b="1">
                <a:solidFill>
                  <a:srgbClr val="FAFAFA"/>
                </a:solidFill>
                <a:latin typeface="Nimbus Sans"/>
                <a:ea typeface="Nimbus Sans"/>
                <a:cs typeface="Nimbus Sans"/>
              </a:defRPr>
            </a:defPPr>
            <a:lvl1pPr>
              <a:defRPr sz="4800" b="1">
                <a:solidFill>
                  <a:srgbClr val="FAFAFA"/>
                </a:solidFill>
                <a:latin typeface="Nimbus Sans"/>
                <a:ea typeface="Nimbus Sans"/>
                <a:cs typeface="Nimbus Sans"/>
              </a:defRPr>
            </a:lvl1pPr>
            <a:lvl2pPr>
              <a:defRPr sz="4800" b="1">
                <a:solidFill>
                  <a:srgbClr val="FAFAFA"/>
                </a:solidFill>
                <a:latin typeface="Nimbus Sans"/>
                <a:ea typeface="Nimbus Sans"/>
                <a:cs typeface="Nimbus Sans"/>
              </a:defRPr>
            </a:lvl2pPr>
            <a:lvl3pPr>
              <a:defRPr sz="4800" b="1">
                <a:solidFill>
                  <a:srgbClr val="FAFAFA"/>
                </a:solidFill>
                <a:latin typeface="Nimbus Sans"/>
                <a:ea typeface="Nimbus Sans"/>
                <a:cs typeface="Nimbus Sans"/>
              </a:defRPr>
            </a:lvl3pPr>
            <a:lvl4pPr>
              <a:defRPr sz="4800" b="1">
                <a:solidFill>
                  <a:srgbClr val="FAFAFA"/>
                </a:solidFill>
                <a:latin typeface="Nimbus Sans"/>
                <a:ea typeface="Nimbus Sans"/>
                <a:cs typeface="Nimbus Sans"/>
              </a:defRPr>
            </a:lvl4pPr>
            <a:lvl5pPr>
              <a:defRPr sz="4800" b="1">
                <a:solidFill>
                  <a:srgbClr val="FAFAFA"/>
                </a:solidFill>
                <a:latin typeface="Nimbus Sans"/>
                <a:ea typeface="Nimbus Sans"/>
                <a:cs typeface="Nimbus Sans"/>
              </a:defRPr>
            </a:lvl5pPr>
            <a:lvl6pPr>
              <a:defRPr sz="4800" b="1">
                <a:solidFill>
                  <a:srgbClr val="FAFAFA"/>
                </a:solidFill>
                <a:latin typeface="Nimbus Sans"/>
                <a:ea typeface="Nimbus Sans"/>
                <a:cs typeface="Nimbus Sans"/>
              </a:defRPr>
            </a:lvl6pPr>
            <a:lvl7pPr>
              <a:defRPr sz="4800" b="1">
                <a:solidFill>
                  <a:srgbClr val="FAFAFA"/>
                </a:solidFill>
                <a:latin typeface="Nimbus Sans"/>
                <a:ea typeface="Nimbus Sans"/>
                <a:cs typeface="Nimbus Sans"/>
              </a:defRPr>
            </a:lvl7pPr>
            <a:lvl8pPr>
              <a:defRPr sz="4800" b="1">
                <a:solidFill>
                  <a:srgbClr val="FAFAFA"/>
                </a:solidFill>
                <a:latin typeface="Nimbus Sans"/>
                <a:ea typeface="Nimbus Sans"/>
                <a:cs typeface="Nimbus Sans"/>
              </a:defRPr>
            </a:lvl8pPr>
            <a:lvl9pPr>
              <a:defRPr sz="4800" b="1">
                <a:solidFill>
                  <a:srgbClr val="FAFAFA"/>
                </a:solidFill>
                <a:latin typeface="Nimbus Sans"/>
                <a:ea typeface="Nimbus Sans"/>
                <a:cs typeface="Nimbus Sans"/>
              </a:defRPr>
            </a:lvl9pPr>
          </a:lstStyle>
          <a:p xmlns:a="http://schemas.openxmlformats.org/drawingml/2006/main">
            <a:pPr>
              <a:defRPr sz="4800" b="1">
                <a:solidFill>
                  <a:srgbClr val="FAFAFA"/>
                </a:solidFill>
                <a:latin typeface="Nimbus Sans"/>
                <a:ea typeface="Nimbus Sans"/>
                <a:cs typeface="Nimbus Sans"/>
              </a:defRPr>
            </a:pPr>
            <a:r>
              <a:rPr sz="4800" b="1">
                <a:solidFill>
                  <a:srgbClr val="FAFAFA"/>
                </a:solidFill>
                <a:latin typeface="Nimbus Sans"/>
                <a:ea typeface="Nimbus Sans"/>
                <a:cs typeface="Nimbus Sans"/>
              </a:rPr>
              <a:t>11</a:t>
            </a:r>
          </a:p>
        </p:txBody>
      </p:sp>
      <p:sp>
        <p:nvSpPr>
          <p:cNvPr id="13" name="text-12">
            <a:extLst xmlns:a="http://schemas.openxmlformats.org/drawingml/2006/main">
              <a:ext uri="{FF2B5EF4-FFF2-40B4-BE49-F238E27FC236}">
                <a16:creationId xmlns:a16="http://schemas.microsoft.com/office/drawing/2014/main" id="{08EA0A9D-6858-43AE-9F60-794579644B6A}"/>
              </a:ext>
            </a:extLst>
          </p:cNvPr>
          <p:cNvSpPr>
            <a:spLocks xmlns:a="http://schemas.openxmlformats.org/drawingml/2006/main" noGrp="1"/>
          </p:cNvSpPr>
          <p:nvPr/>
        </p:nvSpPr>
        <p:spPr>
          <a:xfrm xmlns:a="http://schemas.openxmlformats.org/drawingml/2006/main">
            <a:off x="2076450" y="4210050"/>
            <a:ext cx="4000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75" b="0">
                <a:solidFill>
                  <a:srgbClr val="BCBCBC"/>
                </a:solidFill>
                <a:latin typeface="Nimbus Sans"/>
                <a:ea typeface="Nimbus Sans"/>
                <a:cs typeface="Nimbus Sans"/>
              </a:defRPr>
            </a:defPPr>
            <a:lvl1pPr>
              <a:defRPr sz="1875" b="0">
                <a:solidFill>
                  <a:srgbClr val="BCBCBC"/>
                </a:solidFill>
                <a:latin typeface="Nimbus Sans"/>
                <a:ea typeface="Nimbus Sans"/>
                <a:cs typeface="Nimbus Sans"/>
              </a:defRPr>
            </a:lvl1pPr>
            <a:lvl2pPr>
              <a:defRPr sz="1875" b="0">
                <a:solidFill>
                  <a:srgbClr val="BCBCBC"/>
                </a:solidFill>
                <a:latin typeface="Nimbus Sans"/>
                <a:ea typeface="Nimbus Sans"/>
                <a:cs typeface="Nimbus Sans"/>
              </a:defRPr>
            </a:lvl2pPr>
            <a:lvl3pPr>
              <a:defRPr sz="1875" b="0">
                <a:solidFill>
                  <a:srgbClr val="BCBCBC"/>
                </a:solidFill>
                <a:latin typeface="Nimbus Sans"/>
                <a:ea typeface="Nimbus Sans"/>
                <a:cs typeface="Nimbus Sans"/>
              </a:defRPr>
            </a:lvl3pPr>
            <a:lvl4pPr>
              <a:defRPr sz="1875" b="0">
                <a:solidFill>
                  <a:srgbClr val="BCBCBC"/>
                </a:solidFill>
                <a:latin typeface="Nimbus Sans"/>
                <a:ea typeface="Nimbus Sans"/>
                <a:cs typeface="Nimbus Sans"/>
              </a:defRPr>
            </a:lvl4pPr>
            <a:lvl5pPr>
              <a:defRPr sz="1875" b="0">
                <a:solidFill>
                  <a:srgbClr val="BCBCBC"/>
                </a:solidFill>
                <a:latin typeface="Nimbus Sans"/>
                <a:ea typeface="Nimbus Sans"/>
                <a:cs typeface="Nimbus Sans"/>
              </a:defRPr>
            </a:lvl5pPr>
            <a:lvl6pPr>
              <a:defRPr sz="1875" b="0">
                <a:solidFill>
                  <a:srgbClr val="BCBCBC"/>
                </a:solidFill>
                <a:latin typeface="Nimbus Sans"/>
                <a:ea typeface="Nimbus Sans"/>
                <a:cs typeface="Nimbus Sans"/>
              </a:defRPr>
            </a:lvl6pPr>
            <a:lvl7pPr>
              <a:defRPr sz="1875" b="0">
                <a:solidFill>
                  <a:srgbClr val="BCBCBC"/>
                </a:solidFill>
                <a:latin typeface="Nimbus Sans"/>
                <a:ea typeface="Nimbus Sans"/>
                <a:cs typeface="Nimbus Sans"/>
              </a:defRPr>
            </a:lvl7pPr>
            <a:lvl8pPr>
              <a:defRPr sz="1875" b="0">
                <a:solidFill>
                  <a:srgbClr val="BCBCBC"/>
                </a:solidFill>
                <a:latin typeface="Nimbus Sans"/>
                <a:ea typeface="Nimbus Sans"/>
                <a:cs typeface="Nimbus Sans"/>
              </a:defRPr>
            </a:lvl8pPr>
            <a:lvl9pPr>
              <a:defRPr sz="1875" b="0">
                <a:solidFill>
                  <a:srgbClr val="BCBCBC"/>
                </a:solidFill>
                <a:latin typeface="Nimbus Sans"/>
                <a:ea typeface="Nimbus Sans"/>
                <a:cs typeface="Nimbus Sans"/>
              </a:defRPr>
            </a:lvl9pPr>
          </a:lstStyle>
          <a:p xmlns:a="http://schemas.openxmlformats.org/drawingml/2006/main">
            <a:pPr>
              <a:defRPr sz="1875" b="0">
                <a:solidFill>
                  <a:srgbClr val="BCBCBC"/>
                </a:solidFill>
                <a:latin typeface="Nimbus Sans"/>
                <a:ea typeface="Nimbus Sans"/>
                <a:cs typeface="Nimbus Sans"/>
              </a:defRPr>
            </a:pPr>
            <a:r>
              <a:rPr sz="1875" b="0">
                <a:solidFill>
                  <a:srgbClr val="BCBCBC"/>
                </a:solidFill>
                <a:latin typeface="Nimbus Sans"/>
                <a:ea typeface="Nimbus Sans"/>
                <a:cs typeface="Nimbus Sans"/>
              </a:rPr>
              <a:t>Accepted, not yet published</a:t>
            </a:r>
          </a:p>
        </p:txBody>
      </p:sp>
      <p:sp>
        <p:nvSpPr>
          <p:cNvPr id="14" name="text-13">
            <a:extLst xmlns:a="http://schemas.openxmlformats.org/drawingml/2006/main">
              <a:ext uri="{FF2B5EF4-FFF2-40B4-BE49-F238E27FC236}">
                <a16:creationId xmlns:a16="http://schemas.microsoft.com/office/drawing/2014/main" id="{C9439CFE-D37D-435C-B4C3-A537059FF204}"/>
              </a:ext>
            </a:extLst>
          </p:cNvPr>
          <p:cNvSpPr>
            <a:spLocks xmlns:a="http://schemas.openxmlformats.org/drawingml/2006/main" noGrp="1"/>
          </p:cNvSpPr>
          <p:nvPr/>
        </p:nvSpPr>
        <p:spPr>
          <a:xfrm xmlns:a="http://schemas.openxmlformats.org/drawingml/2006/main">
            <a:off x="6438900" y="4067175"/>
            <a:ext cx="1619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800" b="1">
                <a:solidFill>
                  <a:srgbClr val="FAFAFA"/>
                </a:solidFill>
                <a:latin typeface="Nimbus Sans"/>
                <a:ea typeface="Nimbus Sans"/>
                <a:cs typeface="Nimbus Sans"/>
              </a:defRPr>
            </a:defPPr>
            <a:lvl1pPr>
              <a:defRPr sz="4800" b="1">
                <a:solidFill>
                  <a:srgbClr val="FAFAFA"/>
                </a:solidFill>
                <a:latin typeface="Nimbus Sans"/>
                <a:ea typeface="Nimbus Sans"/>
                <a:cs typeface="Nimbus Sans"/>
              </a:defRPr>
            </a:lvl1pPr>
            <a:lvl2pPr>
              <a:defRPr sz="4800" b="1">
                <a:solidFill>
                  <a:srgbClr val="FAFAFA"/>
                </a:solidFill>
                <a:latin typeface="Nimbus Sans"/>
                <a:ea typeface="Nimbus Sans"/>
                <a:cs typeface="Nimbus Sans"/>
              </a:defRPr>
            </a:lvl2pPr>
            <a:lvl3pPr>
              <a:defRPr sz="4800" b="1">
                <a:solidFill>
                  <a:srgbClr val="FAFAFA"/>
                </a:solidFill>
                <a:latin typeface="Nimbus Sans"/>
                <a:ea typeface="Nimbus Sans"/>
                <a:cs typeface="Nimbus Sans"/>
              </a:defRPr>
            </a:lvl3pPr>
            <a:lvl4pPr>
              <a:defRPr sz="4800" b="1">
                <a:solidFill>
                  <a:srgbClr val="FAFAFA"/>
                </a:solidFill>
                <a:latin typeface="Nimbus Sans"/>
                <a:ea typeface="Nimbus Sans"/>
                <a:cs typeface="Nimbus Sans"/>
              </a:defRPr>
            </a:lvl4pPr>
            <a:lvl5pPr>
              <a:defRPr sz="4800" b="1">
                <a:solidFill>
                  <a:srgbClr val="FAFAFA"/>
                </a:solidFill>
                <a:latin typeface="Nimbus Sans"/>
                <a:ea typeface="Nimbus Sans"/>
                <a:cs typeface="Nimbus Sans"/>
              </a:defRPr>
            </a:lvl5pPr>
            <a:lvl6pPr>
              <a:defRPr sz="4800" b="1">
                <a:solidFill>
                  <a:srgbClr val="FAFAFA"/>
                </a:solidFill>
                <a:latin typeface="Nimbus Sans"/>
                <a:ea typeface="Nimbus Sans"/>
                <a:cs typeface="Nimbus Sans"/>
              </a:defRPr>
            </a:lvl6pPr>
            <a:lvl7pPr>
              <a:defRPr sz="4800" b="1">
                <a:solidFill>
                  <a:srgbClr val="FAFAFA"/>
                </a:solidFill>
                <a:latin typeface="Nimbus Sans"/>
                <a:ea typeface="Nimbus Sans"/>
                <a:cs typeface="Nimbus Sans"/>
              </a:defRPr>
            </a:lvl7pPr>
            <a:lvl8pPr>
              <a:defRPr sz="4800" b="1">
                <a:solidFill>
                  <a:srgbClr val="FAFAFA"/>
                </a:solidFill>
                <a:latin typeface="Nimbus Sans"/>
                <a:ea typeface="Nimbus Sans"/>
                <a:cs typeface="Nimbus Sans"/>
              </a:defRPr>
            </a:lvl8pPr>
            <a:lvl9pPr>
              <a:defRPr sz="4800" b="1">
                <a:solidFill>
                  <a:srgbClr val="FAFAFA"/>
                </a:solidFill>
                <a:latin typeface="Nimbus Sans"/>
                <a:ea typeface="Nimbus Sans"/>
                <a:cs typeface="Nimbus Sans"/>
              </a:defRPr>
            </a:lvl9pPr>
          </a:lstStyle>
          <a:p xmlns:a="http://schemas.openxmlformats.org/drawingml/2006/main">
            <a:pPr>
              <a:defRPr sz="4800" b="1">
                <a:solidFill>
                  <a:srgbClr val="FAFAFA"/>
                </a:solidFill>
                <a:latin typeface="Nimbus Sans"/>
                <a:ea typeface="Nimbus Sans"/>
                <a:cs typeface="Nimbus Sans"/>
              </a:defRPr>
            </a:pPr>
            <a:r>
              <a:rPr sz="4800" b="1">
                <a:solidFill>
                  <a:srgbClr val="FAFAFA"/>
                </a:solidFill>
                <a:latin typeface="Nimbus Sans"/>
                <a:ea typeface="Nimbus Sans"/>
                <a:cs typeface="Nimbus Sans"/>
              </a:rPr>
              <a:t>35</a:t>
            </a:r>
          </a:p>
        </p:txBody>
      </p:sp>
      <p:sp>
        <p:nvSpPr>
          <p:cNvPr id="15" name="text-14">
            <a:extLst xmlns:a="http://schemas.openxmlformats.org/drawingml/2006/main">
              <a:ext uri="{FF2B5EF4-FFF2-40B4-BE49-F238E27FC236}">
                <a16:creationId xmlns:a16="http://schemas.microsoft.com/office/drawing/2014/main" id="{8CEA0632-E894-48CA-BA4E-599D56B9F6B2}"/>
              </a:ext>
            </a:extLst>
          </p:cNvPr>
          <p:cNvSpPr>
            <a:spLocks xmlns:a="http://schemas.openxmlformats.org/drawingml/2006/main" noGrp="1"/>
          </p:cNvSpPr>
          <p:nvPr/>
        </p:nvSpPr>
        <p:spPr>
          <a:xfrm xmlns:a="http://schemas.openxmlformats.org/drawingml/2006/main">
            <a:off x="8220075" y="4257675"/>
            <a:ext cx="3095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BCBCBC"/>
                </a:solidFill>
                <a:latin typeface="Nimbus Sans"/>
                <a:ea typeface="Nimbus Sans"/>
                <a:cs typeface="Nimbus Sans"/>
              </a:defRPr>
            </a:defPPr>
            <a:lvl1pPr>
              <a:defRPr sz="2175" b="0">
                <a:solidFill>
                  <a:srgbClr val="BCBCBC"/>
                </a:solidFill>
                <a:latin typeface="Nimbus Sans"/>
                <a:ea typeface="Nimbus Sans"/>
                <a:cs typeface="Nimbus Sans"/>
              </a:defRPr>
            </a:lvl1pPr>
            <a:lvl2pPr>
              <a:defRPr sz="2175" b="0">
                <a:solidFill>
                  <a:srgbClr val="BCBCBC"/>
                </a:solidFill>
                <a:latin typeface="Nimbus Sans"/>
                <a:ea typeface="Nimbus Sans"/>
                <a:cs typeface="Nimbus Sans"/>
              </a:defRPr>
            </a:lvl2pPr>
            <a:lvl3pPr>
              <a:defRPr sz="2175" b="0">
                <a:solidFill>
                  <a:srgbClr val="BCBCBC"/>
                </a:solidFill>
                <a:latin typeface="Nimbus Sans"/>
                <a:ea typeface="Nimbus Sans"/>
                <a:cs typeface="Nimbus Sans"/>
              </a:defRPr>
            </a:lvl3pPr>
            <a:lvl4pPr>
              <a:defRPr sz="2175" b="0">
                <a:solidFill>
                  <a:srgbClr val="BCBCBC"/>
                </a:solidFill>
                <a:latin typeface="Nimbus Sans"/>
                <a:ea typeface="Nimbus Sans"/>
                <a:cs typeface="Nimbus Sans"/>
              </a:defRPr>
            </a:lvl4pPr>
            <a:lvl5pPr>
              <a:defRPr sz="2175" b="0">
                <a:solidFill>
                  <a:srgbClr val="BCBCBC"/>
                </a:solidFill>
                <a:latin typeface="Nimbus Sans"/>
                <a:ea typeface="Nimbus Sans"/>
                <a:cs typeface="Nimbus Sans"/>
              </a:defRPr>
            </a:lvl5pPr>
            <a:lvl6pPr>
              <a:defRPr sz="2175" b="0">
                <a:solidFill>
                  <a:srgbClr val="BCBCBC"/>
                </a:solidFill>
                <a:latin typeface="Nimbus Sans"/>
                <a:ea typeface="Nimbus Sans"/>
                <a:cs typeface="Nimbus Sans"/>
              </a:defRPr>
            </a:lvl6pPr>
            <a:lvl7pPr>
              <a:defRPr sz="2175" b="0">
                <a:solidFill>
                  <a:srgbClr val="BCBCBC"/>
                </a:solidFill>
                <a:latin typeface="Nimbus Sans"/>
                <a:ea typeface="Nimbus Sans"/>
                <a:cs typeface="Nimbus Sans"/>
              </a:defRPr>
            </a:lvl7pPr>
            <a:lvl8pPr>
              <a:defRPr sz="2175" b="0">
                <a:solidFill>
                  <a:srgbClr val="BCBCBC"/>
                </a:solidFill>
                <a:latin typeface="Nimbus Sans"/>
                <a:ea typeface="Nimbus Sans"/>
                <a:cs typeface="Nimbus Sans"/>
              </a:defRPr>
            </a:lvl8pPr>
            <a:lvl9pPr>
              <a:defRPr sz="2175" b="0">
                <a:solidFill>
                  <a:srgbClr val="BCBCBC"/>
                </a:solidFill>
                <a:latin typeface="Nimbus Sans"/>
                <a:ea typeface="Nimbus Sans"/>
                <a:cs typeface="Nimbus Sans"/>
              </a:defRPr>
            </a:lvl9pPr>
          </a:lstStyle>
          <a:p xmlns:a="http://schemas.openxmlformats.org/drawingml/2006/main">
            <a:pPr>
              <a:defRPr sz="2175" b="0">
                <a:solidFill>
                  <a:srgbClr val="BCBCBC"/>
                </a:solidFill>
                <a:latin typeface="Nimbus Sans"/>
                <a:ea typeface="Nimbus Sans"/>
                <a:cs typeface="Nimbus Sans"/>
              </a:defRPr>
            </a:pPr>
            <a:r>
              <a:rPr sz="2175" b="0">
                <a:solidFill>
                  <a:srgbClr val="BCBCBC"/>
                </a:solidFill>
                <a:latin typeface="Nimbus Sans"/>
                <a:ea typeface="Nimbus Sans"/>
                <a:cs typeface="Nimbus Sans"/>
              </a:rPr>
              <a:t>Under review</a:t>
            </a:r>
          </a:p>
        </p:txBody>
      </p:sp>
      <p:sp>
        <p:nvSpPr>
          <p:cNvPr id="16" name="text-15">
            <a:extLst xmlns:a="http://schemas.openxmlformats.org/drawingml/2006/main">
              <a:ext uri="{FF2B5EF4-FFF2-40B4-BE49-F238E27FC236}">
                <a16:creationId xmlns:a16="http://schemas.microsoft.com/office/drawing/2014/main" id="{CB726112-85F1-46BE-A218-8062EFD7EFEA}"/>
              </a:ext>
            </a:extLst>
          </p:cNvPr>
          <p:cNvSpPr>
            <a:spLocks xmlns:a="http://schemas.openxmlformats.org/drawingml/2006/main" noGrp="1"/>
          </p:cNvSpPr>
          <p:nvPr/>
        </p:nvSpPr>
        <p:spPr>
          <a:xfrm xmlns:a="http://schemas.openxmlformats.org/drawingml/2006/main">
            <a:off x="609600" y="5238750"/>
            <a:ext cx="109728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FAFAFA"/>
                </a:solidFill>
                <a:latin typeface="Nimbus Sans"/>
                <a:ea typeface="Nimbus Sans"/>
                <a:cs typeface="Nimbus Sans"/>
              </a:defRPr>
            </a:defPPr>
            <a:lvl1pPr>
              <a:defRPr sz="1725" b="0">
                <a:solidFill>
                  <a:srgbClr val="FAFAFA"/>
                </a:solidFill>
                <a:latin typeface="Nimbus Sans"/>
                <a:ea typeface="Nimbus Sans"/>
                <a:cs typeface="Nimbus Sans"/>
              </a:defRPr>
            </a:lvl1pPr>
            <a:lvl2pPr>
              <a:defRPr sz="1725" b="0">
                <a:solidFill>
                  <a:srgbClr val="FAFAFA"/>
                </a:solidFill>
                <a:latin typeface="Nimbus Sans"/>
                <a:ea typeface="Nimbus Sans"/>
                <a:cs typeface="Nimbus Sans"/>
              </a:defRPr>
            </a:lvl2pPr>
            <a:lvl3pPr>
              <a:defRPr sz="1725" b="0">
                <a:solidFill>
                  <a:srgbClr val="FAFAFA"/>
                </a:solidFill>
                <a:latin typeface="Nimbus Sans"/>
                <a:ea typeface="Nimbus Sans"/>
                <a:cs typeface="Nimbus Sans"/>
              </a:defRPr>
            </a:lvl3pPr>
            <a:lvl4pPr>
              <a:defRPr sz="1725" b="0">
                <a:solidFill>
                  <a:srgbClr val="FAFAFA"/>
                </a:solidFill>
                <a:latin typeface="Nimbus Sans"/>
                <a:ea typeface="Nimbus Sans"/>
                <a:cs typeface="Nimbus Sans"/>
              </a:defRPr>
            </a:lvl4pPr>
            <a:lvl5pPr>
              <a:defRPr sz="1725" b="0">
                <a:solidFill>
                  <a:srgbClr val="FAFAFA"/>
                </a:solidFill>
                <a:latin typeface="Nimbus Sans"/>
                <a:ea typeface="Nimbus Sans"/>
                <a:cs typeface="Nimbus Sans"/>
              </a:defRPr>
            </a:lvl5pPr>
            <a:lvl6pPr>
              <a:defRPr sz="1725" b="0">
                <a:solidFill>
                  <a:srgbClr val="FAFAFA"/>
                </a:solidFill>
                <a:latin typeface="Nimbus Sans"/>
                <a:ea typeface="Nimbus Sans"/>
                <a:cs typeface="Nimbus Sans"/>
              </a:defRPr>
            </a:lvl6pPr>
            <a:lvl7pPr>
              <a:defRPr sz="1725" b="0">
                <a:solidFill>
                  <a:srgbClr val="FAFAFA"/>
                </a:solidFill>
                <a:latin typeface="Nimbus Sans"/>
                <a:ea typeface="Nimbus Sans"/>
                <a:cs typeface="Nimbus Sans"/>
              </a:defRPr>
            </a:lvl7pPr>
            <a:lvl8pPr>
              <a:defRPr sz="1725" b="0">
                <a:solidFill>
                  <a:srgbClr val="FAFAFA"/>
                </a:solidFill>
                <a:latin typeface="Nimbus Sans"/>
                <a:ea typeface="Nimbus Sans"/>
                <a:cs typeface="Nimbus Sans"/>
              </a:defRPr>
            </a:lvl8pPr>
            <a:lvl9pPr>
              <a:defRPr sz="1725" b="0">
                <a:solidFill>
                  <a:srgbClr val="FAFAFA"/>
                </a:solidFill>
                <a:latin typeface="Nimbus Sans"/>
                <a:ea typeface="Nimbus Sans"/>
                <a:cs typeface="Nimbus Sans"/>
              </a:defRPr>
            </a:lvl9pPr>
          </a:lstStyle>
          <a:p xmlns:a="http://schemas.openxmlformats.org/drawingml/2006/main">
            <a:pPr>
              <a:defRPr sz="1725" b="0">
                <a:solidFill>
                  <a:srgbClr val="FAFAFA"/>
                </a:solidFill>
                <a:latin typeface="Nimbus Sans"/>
                <a:ea typeface="Nimbus Sans"/>
                <a:cs typeface="Nimbus Sans"/>
              </a:defRPr>
            </a:pPr>
            <a:r>
              <a:rPr sz="1725" b="0">
                <a:solidFill>
                  <a:srgbClr val="FAFAFA"/>
                </a:solidFill>
                <a:latin typeface="Nimbus Sans"/>
                <a:ea typeface="Nimbus Sans"/>
                <a:cs typeface="Nimbus Sans"/>
              </a:rPr>
              <a:t>CV bibliography includes articles, conference contributions and chapters.</a:t>
            </a:r>
          </a:p>
        </p:txBody>
      </p:sp>
      <p:sp>
        <p:nvSpPr>
          <p:cNvPr id="17" name="text-16">
            <a:extLst xmlns:a="http://schemas.openxmlformats.org/drawingml/2006/main">
              <a:ext uri="{FF2B5EF4-FFF2-40B4-BE49-F238E27FC236}">
                <a16:creationId xmlns:a16="http://schemas.microsoft.com/office/drawing/2014/main" id="{53F6B6D5-F45D-42B8-9946-A8FF499B4EFB}"/>
              </a:ext>
            </a:extLst>
          </p:cNvPr>
          <p:cNvSpPr>
            <a:spLocks xmlns:a="http://schemas.openxmlformats.org/drawingml/2006/main" noGrp="1"/>
          </p:cNvSpPr>
          <p:nvPr/>
        </p:nvSpPr>
        <p:spPr>
          <a:xfrm xmlns:a="http://schemas.openxmlformats.org/drawingml/2006/main">
            <a:off x="609600" y="5734050"/>
            <a:ext cx="109728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BCBCBC"/>
                </a:solidFill>
                <a:latin typeface="Nimbus Sans"/>
                <a:ea typeface="Nimbus Sans"/>
                <a:cs typeface="Nimbus Sans"/>
              </a:defRPr>
            </a:defPPr>
            <a:lvl1pPr>
              <a:defRPr sz="1575" b="0">
                <a:solidFill>
                  <a:srgbClr val="BCBCBC"/>
                </a:solidFill>
                <a:latin typeface="Nimbus Sans"/>
                <a:ea typeface="Nimbus Sans"/>
                <a:cs typeface="Nimbus Sans"/>
              </a:defRPr>
            </a:lvl1pPr>
            <a:lvl2pPr>
              <a:defRPr sz="1575" b="0">
                <a:solidFill>
                  <a:srgbClr val="BCBCBC"/>
                </a:solidFill>
                <a:latin typeface="Nimbus Sans"/>
                <a:ea typeface="Nimbus Sans"/>
                <a:cs typeface="Nimbus Sans"/>
              </a:defRPr>
            </a:lvl2pPr>
            <a:lvl3pPr>
              <a:defRPr sz="1575" b="0">
                <a:solidFill>
                  <a:srgbClr val="BCBCBC"/>
                </a:solidFill>
                <a:latin typeface="Nimbus Sans"/>
                <a:ea typeface="Nimbus Sans"/>
                <a:cs typeface="Nimbus Sans"/>
              </a:defRPr>
            </a:lvl3pPr>
            <a:lvl4pPr>
              <a:defRPr sz="1575" b="0">
                <a:solidFill>
                  <a:srgbClr val="BCBCBC"/>
                </a:solidFill>
                <a:latin typeface="Nimbus Sans"/>
                <a:ea typeface="Nimbus Sans"/>
                <a:cs typeface="Nimbus Sans"/>
              </a:defRPr>
            </a:lvl4pPr>
            <a:lvl5pPr>
              <a:defRPr sz="1575" b="0">
                <a:solidFill>
                  <a:srgbClr val="BCBCBC"/>
                </a:solidFill>
                <a:latin typeface="Nimbus Sans"/>
                <a:ea typeface="Nimbus Sans"/>
                <a:cs typeface="Nimbus Sans"/>
              </a:defRPr>
            </a:lvl5pPr>
            <a:lvl6pPr>
              <a:defRPr sz="1575" b="0">
                <a:solidFill>
                  <a:srgbClr val="BCBCBC"/>
                </a:solidFill>
                <a:latin typeface="Nimbus Sans"/>
                <a:ea typeface="Nimbus Sans"/>
                <a:cs typeface="Nimbus Sans"/>
              </a:defRPr>
            </a:lvl6pPr>
            <a:lvl7pPr>
              <a:defRPr sz="1575" b="0">
                <a:solidFill>
                  <a:srgbClr val="BCBCBC"/>
                </a:solidFill>
                <a:latin typeface="Nimbus Sans"/>
                <a:ea typeface="Nimbus Sans"/>
                <a:cs typeface="Nimbus Sans"/>
              </a:defRPr>
            </a:lvl7pPr>
            <a:lvl8pPr>
              <a:defRPr sz="1575" b="0">
                <a:solidFill>
                  <a:srgbClr val="BCBCBC"/>
                </a:solidFill>
                <a:latin typeface="Nimbus Sans"/>
                <a:ea typeface="Nimbus Sans"/>
                <a:cs typeface="Nimbus Sans"/>
              </a:defRPr>
            </a:lvl8pPr>
            <a:lvl9pPr>
              <a:defRPr sz="1575" b="0">
                <a:solidFill>
                  <a:srgbClr val="BCBCBC"/>
                </a:solidFill>
                <a:latin typeface="Nimbus Sans"/>
                <a:ea typeface="Nimbus Sans"/>
                <a:cs typeface="Nimbus Sans"/>
              </a:defRPr>
            </a:lvl9pPr>
          </a:lstStyle>
          <a:p xmlns:a="http://schemas.openxmlformats.org/drawingml/2006/main">
            <a:pPr>
              <a:defRPr sz="1575" b="0">
                <a:solidFill>
                  <a:srgbClr val="BCBCBC"/>
                </a:solidFill>
                <a:latin typeface="Nimbus Sans"/>
                <a:ea typeface="Nimbus Sans"/>
                <a:cs typeface="Nimbus Sans"/>
              </a:defRPr>
            </a:pPr>
            <a:r>
              <a:rPr sz="1575" b="0">
                <a:solidFill>
                  <a:srgbClr val="BCBCBC"/>
                </a:solidFill>
                <a:latin typeface="Nimbus Sans"/>
                <a:ea typeface="Nimbus Sans"/>
                <a:cs typeface="Nimbus Sans"/>
              </a:rPr>
              <a:t>Cross-listed records have not been combined into a unique published-paper total.</a:t>
            </a:r>
          </a:p>
        </p:txBody>
      </p:sp>
    </p:spTree>
    <p:extLst>
      <p:ext uri="{BB962C8B-B14F-4D97-AF65-F5344CB8AC3E}">
        <p14:creationId xmlns:p14="http://schemas.microsoft.com/office/powerpoint/2010/main" val="958588589"/>
      </p:ext>
    </p:extLst>
  </p:cSld>
</p:sld>
</file>

<file path=ppt/slides/slide3.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23" name="text-0">
            <a:extLst xmlns:a="http://schemas.openxmlformats.org/drawingml/2006/main">
              <a:ext uri="{FF2B5EF4-FFF2-40B4-BE49-F238E27FC236}">
                <a16:creationId xmlns:a16="http://schemas.microsoft.com/office/drawing/2014/main" id="{0122BBD4-53BC-4081-AA3D-E6FE444943FD}"/>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defRPr sz="3600" b="1">
                <a:solidFill>
                  <a:srgbClr val="FAFAFA"/>
                </a:solidFill>
                <a:latin typeface="Nimbus Sans"/>
                <a:ea typeface="Nimbus Sans"/>
                <a:cs typeface="Nimbus Sans"/>
              </a:defRPr>
            </a:lvl1pPr>
            <a:lvl2pPr>
              <a:defRPr sz="3600" b="1">
                <a:solidFill>
                  <a:srgbClr val="FAFAFA"/>
                </a:solidFill>
                <a:latin typeface="Nimbus Sans"/>
                <a:ea typeface="Nimbus Sans"/>
                <a:cs typeface="Nimbus Sans"/>
              </a:defRPr>
            </a:lvl2pPr>
            <a:lvl3pPr>
              <a:defRPr sz="3600" b="1">
                <a:solidFill>
                  <a:srgbClr val="FAFAFA"/>
                </a:solidFill>
                <a:latin typeface="Nimbus Sans"/>
                <a:ea typeface="Nimbus Sans"/>
                <a:cs typeface="Nimbus Sans"/>
              </a:defRPr>
            </a:lvl3pPr>
            <a:lvl4pPr>
              <a:defRPr sz="3600" b="1">
                <a:solidFill>
                  <a:srgbClr val="FAFAFA"/>
                </a:solidFill>
                <a:latin typeface="Nimbus Sans"/>
                <a:ea typeface="Nimbus Sans"/>
                <a:cs typeface="Nimbus Sans"/>
              </a:defRPr>
            </a:lvl4pPr>
            <a:lvl5pPr>
              <a:defRPr sz="3600" b="1">
                <a:solidFill>
                  <a:srgbClr val="FAFAFA"/>
                </a:solidFill>
                <a:latin typeface="Nimbus Sans"/>
                <a:ea typeface="Nimbus Sans"/>
                <a:cs typeface="Nimbus Sans"/>
              </a:defRPr>
            </a:lvl5pPr>
            <a:lvl6pPr>
              <a:defRPr sz="3600" b="1">
                <a:solidFill>
                  <a:srgbClr val="FAFAFA"/>
                </a:solidFill>
                <a:latin typeface="Nimbus Sans"/>
                <a:ea typeface="Nimbus Sans"/>
                <a:cs typeface="Nimbus Sans"/>
              </a:defRPr>
            </a:lvl6pPr>
            <a:lvl7pPr>
              <a:defRPr sz="3600" b="1">
                <a:solidFill>
                  <a:srgbClr val="FAFAFA"/>
                </a:solidFill>
                <a:latin typeface="Nimbus Sans"/>
                <a:ea typeface="Nimbus Sans"/>
                <a:cs typeface="Nimbus Sans"/>
              </a:defRPr>
            </a:lvl7pPr>
            <a:lvl8pPr>
              <a:defRPr sz="3600" b="1">
                <a:solidFill>
                  <a:srgbClr val="FAFAFA"/>
                </a:solidFill>
                <a:latin typeface="Nimbus Sans"/>
                <a:ea typeface="Nimbus Sans"/>
                <a:cs typeface="Nimbus Sans"/>
              </a:defRPr>
            </a:lvl8pPr>
            <a:lvl9pPr>
              <a:defRPr sz="3600" b="1">
                <a:solidFill>
                  <a:srgbClr val="FAFAFA"/>
                </a:solidFill>
                <a:latin typeface="Nimbus Sans"/>
                <a:ea typeface="Nimbus Sans"/>
                <a:cs typeface="Nimbus Sans"/>
              </a:defRPr>
            </a:lvl9pPr>
          </a:lstStyle>
          <a:p xmlns:a="http://schemas.openxmlformats.org/drawingml/2006/main">
            <a:pPr>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Clinical and forensic expertise</a:t>
            </a:r>
          </a:p>
        </p:txBody>
      </p:sp>
      <p:sp>
        <p:nvSpPr>
          <p:cNvPr id="2" name="">
            <a:extLst xmlns:a="http://schemas.openxmlformats.org/drawingml/2006/main">
              <a:ext uri="{FF2B5EF4-FFF2-40B4-BE49-F238E27FC236}">
                <a16:creationId xmlns:a16="http://schemas.microsoft.com/office/drawing/2014/main" id="{1B60075E-2122-4DC1-BF4D-2D88E33F3049}"/>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A3CBED8F-BB66-48D1-B0B0-A676459C2F48}"/>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FD3C8B5A-3241-4EFB-B6D5-A9C9D23D317C}"/>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defRPr sz="1200" b="0">
                <a:solidFill>
                  <a:srgbClr val="BCBCBC"/>
                </a:solidFill>
                <a:latin typeface="Nimbus Sans"/>
                <a:ea typeface="Nimbus Sans"/>
                <a:cs typeface="Nimbus Sans"/>
              </a:defRPr>
            </a:lvl1pPr>
            <a:lvl2pPr>
              <a:defRPr sz="1200" b="0">
                <a:solidFill>
                  <a:srgbClr val="BCBCBC"/>
                </a:solidFill>
                <a:latin typeface="Nimbus Sans"/>
                <a:ea typeface="Nimbus Sans"/>
                <a:cs typeface="Nimbus Sans"/>
              </a:defRPr>
            </a:lvl2pPr>
            <a:lvl3pPr>
              <a:defRPr sz="1200" b="0">
                <a:solidFill>
                  <a:srgbClr val="BCBCBC"/>
                </a:solidFill>
                <a:latin typeface="Nimbus Sans"/>
                <a:ea typeface="Nimbus Sans"/>
                <a:cs typeface="Nimbus Sans"/>
              </a:defRPr>
            </a:lvl3pPr>
            <a:lvl4pPr>
              <a:defRPr sz="1200" b="0">
                <a:solidFill>
                  <a:srgbClr val="BCBCBC"/>
                </a:solidFill>
                <a:latin typeface="Nimbus Sans"/>
                <a:ea typeface="Nimbus Sans"/>
                <a:cs typeface="Nimbus Sans"/>
              </a:defRPr>
            </a:lvl4pPr>
            <a:lvl5pPr>
              <a:defRPr sz="1200" b="0">
                <a:solidFill>
                  <a:srgbClr val="BCBCBC"/>
                </a:solidFill>
                <a:latin typeface="Nimbus Sans"/>
                <a:ea typeface="Nimbus Sans"/>
                <a:cs typeface="Nimbus Sans"/>
              </a:defRPr>
            </a:lvl5pPr>
            <a:lvl6pPr>
              <a:defRPr sz="1200" b="0">
                <a:solidFill>
                  <a:srgbClr val="BCBCBC"/>
                </a:solidFill>
                <a:latin typeface="Nimbus Sans"/>
                <a:ea typeface="Nimbus Sans"/>
                <a:cs typeface="Nimbus Sans"/>
              </a:defRPr>
            </a:lvl6pPr>
            <a:lvl7pPr>
              <a:defRPr sz="1200" b="0">
                <a:solidFill>
                  <a:srgbClr val="BCBCBC"/>
                </a:solidFill>
                <a:latin typeface="Nimbus Sans"/>
                <a:ea typeface="Nimbus Sans"/>
                <a:cs typeface="Nimbus Sans"/>
              </a:defRPr>
            </a:lvl7pPr>
            <a:lvl8pPr>
              <a:defRPr sz="1200" b="0">
                <a:solidFill>
                  <a:srgbClr val="BCBCBC"/>
                </a:solidFill>
                <a:latin typeface="Nimbus Sans"/>
                <a:ea typeface="Nimbus Sans"/>
                <a:cs typeface="Nimbus Sans"/>
              </a:defRPr>
            </a:lvl8pPr>
            <a:lvl9pPr>
              <a:defRPr sz="1200" b="0">
                <a:solidFill>
                  <a:srgbClr val="BCBCBC"/>
                </a:solidFill>
                <a:latin typeface="Nimbus Sans"/>
                <a:ea typeface="Nimbus Sans"/>
                <a:cs typeface="Nimbus Sans"/>
              </a:defRPr>
            </a:lvl9pPr>
          </a:lstStyle>
          <a:p xmlns:a="http://schemas.openxmlformats.org/drawingml/2006/main">
            <a:pPr>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Source: supplied CV and institutional professional record</a:t>
            </a:r>
          </a:p>
        </p:txBody>
      </p:sp>
      <p:sp>
        <p:nvSpPr>
          <p:cNvPr id="5" name="text-4">
            <a:extLst xmlns:a="http://schemas.openxmlformats.org/drawingml/2006/main">
              <a:ext uri="{FF2B5EF4-FFF2-40B4-BE49-F238E27FC236}">
                <a16:creationId xmlns:a16="http://schemas.microsoft.com/office/drawing/2014/main" id="{1D7673B4-5CC2-465F-8B85-6EA323807134}"/>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defRPr sz="1350" b="0">
                <a:solidFill>
                  <a:srgbClr val="BCBCBC"/>
                </a:solidFill>
                <a:latin typeface="Nimbus Sans"/>
                <a:ea typeface="Nimbus Sans"/>
                <a:cs typeface="Nimbus Sans"/>
              </a:defRPr>
            </a:lvl1pPr>
            <a:lvl2pPr>
              <a:defRPr sz="1350" b="0">
                <a:solidFill>
                  <a:srgbClr val="BCBCBC"/>
                </a:solidFill>
                <a:latin typeface="Nimbus Sans"/>
                <a:ea typeface="Nimbus Sans"/>
                <a:cs typeface="Nimbus Sans"/>
              </a:defRPr>
            </a:lvl2pPr>
            <a:lvl3pPr>
              <a:defRPr sz="1350" b="0">
                <a:solidFill>
                  <a:srgbClr val="BCBCBC"/>
                </a:solidFill>
                <a:latin typeface="Nimbus Sans"/>
                <a:ea typeface="Nimbus Sans"/>
                <a:cs typeface="Nimbus Sans"/>
              </a:defRPr>
            </a:lvl3pPr>
            <a:lvl4pPr>
              <a:defRPr sz="1350" b="0">
                <a:solidFill>
                  <a:srgbClr val="BCBCBC"/>
                </a:solidFill>
                <a:latin typeface="Nimbus Sans"/>
                <a:ea typeface="Nimbus Sans"/>
                <a:cs typeface="Nimbus Sans"/>
              </a:defRPr>
            </a:lvl4pPr>
            <a:lvl5pPr>
              <a:defRPr sz="1350" b="0">
                <a:solidFill>
                  <a:srgbClr val="BCBCBC"/>
                </a:solidFill>
                <a:latin typeface="Nimbus Sans"/>
                <a:ea typeface="Nimbus Sans"/>
                <a:cs typeface="Nimbus Sans"/>
              </a:defRPr>
            </a:lvl5pPr>
            <a:lvl6pPr>
              <a:defRPr sz="1350" b="0">
                <a:solidFill>
                  <a:srgbClr val="BCBCBC"/>
                </a:solidFill>
                <a:latin typeface="Nimbus Sans"/>
                <a:ea typeface="Nimbus Sans"/>
                <a:cs typeface="Nimbus Sans"/>
              </a:defRPr>
            </a:lvl6pPr>
            <a:lvl7pPr>
              <a:defRPr sz="1350" b="0">
                <a:solidFill>
                  <a:srgbClr val="BCBCBC"/>
                </a:solidFill>
                <a:latin typeface="Nimbus Sans"/>
                <a:ea typeface="Nimbus Sans"/>
                <a:cs typeface="Nimbus Sans"/>
              </a:defRPr>
            </a:lvl7pPr>
            <a:lvl8pPr>
              <a:defRPr sz="1350" b="0">
                <a:solidFill>
                  <a:srgbClr val="BCBCBC"/>
                </a:solidFill>
                <a:latin typeface="Nimbus Sans"/>
                <a:ea typeface="Nimbus Sans"/>
                <a:cs typeface="Nimbus Sans"/>
              </a:defRPr>
            </a:lvl8pPr>
            <a:lvl9pPr>
              <a:defRPr sz="1350" b="0">
                <a:solidFill>
                  <a:srgbClr val="BCBCBC"/>
                </a:solidFill>
                <a:latin typeface="Nimbus Sans"/>
                <a:ea typeface="Nimbus Sans"/>
                <a:cs typeface="Nimbus Sans"/>
              </a:defRPr>
            </a:lvl9pPr>
          </a:lstStyle>
          <a:p xmlns:a="http://schemas.openxmlformats.org/drawingml/2006/main">
            <a:pPr>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03</a:t>
            </a:r>
          </a:p>
        </p:txBody>
      </p:sp>
      <p:sp>
        <p:nvSpPr>
          <p:cNvPr id="6" name="">
            <a:extLst xmlns:a="http://schemas.openxmlformats.org/drawingml/2006/main">
              <a:ext uri="{FF2B5EF4-FFF2-40B4-BE49-F238E27FC236}">
                <a16:creationId xmlns:a16="http://schemas.microsoft.com/office/drawing/2014/main" id="{5CC13184-798B-4F87-89FF-85F2E61AE040}"/>
              </a:ext>
            </a:extLst>
          </p:cNvPr>
          <p:cNvSpPr>
            <a:spLocks xmlns:a="http://schemas.openxmlformats.org/drawingml/2006/main" noGrp="1"/>
          </p:cNvSpPr>
          <p:nvPr/>
        </p:nvSpPr>
        <p:spPr>
          <a:xfrm xmlns:a="http://schemas.openxmlformats.org/drawingml/2006/main">
            <a:off x="609600" y="1905000"/>
            <a:ext cx="38100" cy="6477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9415209B-2A67-44AE-B0D7-5673DEAE66AB}"/>
              </a:ext>
            </a:extLst>
          </p:cNvPr>
          <p:cNvSpPr>
            <a:spLocks xmlns:a="http://schemas.openxmlformats.org/drawingml/2006/main" noGrp="1"/>
          </p:cNvSpPr>
          <p:nvPr/>
        </p:nvSpPr>
        <p:spPr>
          <a:xfrm xmlns:a="http://schemas.openxmlformats.org/drawingml/2006/main">
            <a:off x="819150" y="1847850"/>
            <a:ext cx="32385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FAFAFA"/>
                </a:solidFill>
                <a:latin typeface="Nimbus Sans"/>
                <a:ea typeface="Nimbus Sans"/>
                <a:cs typeface="Nimbus Sans"/>
              </a:defRPr>
            </a:defPPr>
            <a:lvl1pPr>
              <a:defRPr sz="2550" b="1">
                <a:solidFill>
                  <a:srgbClr val="FAFAFA"/>
                </a:solidFill>
                <a:latin typeface="Nimbus Sans"/>
                <a:ea typeface="Nimbus Sans"/>
                <a:cs typeface="Nimbus Sans"/>
              </a:defRPr>
            </a:lvl1pPr>
            <a:lvl2pPr>
              <a:defRPr sz="2550" b="1">
                <a:solidFill>
                  <a:srgbClr val="FAFAFA"/>
                </a:solidFill>
                <a:latin typeface="Nimbus Sans"/>
                <a:ea typeface="Nimbus Sans"/>
                <a:cs typeface="Nimbus Sans"/>
              </a:defRPr>
            </a:lvl2pPr>
            <a:lvl3pPr>
              <a:defRPr sz="2550" b="1">
                <a:solidFill>
                  <a:srgbClr val="FAFAFA"/>
                </a:solidFill>
                <a:latin typeface="Nimbus Sans"/>
                <a:ea typeface="Nimbus Sans"/>
                <a:cs typeface="Nimbus Sans"/>
              </a:defRPr>
            </a:lvl3pPr>
            <a:lvl4pPr>
              <a:defRPr sz="2550" b="1">
                <a:solidFill>
                  <a:srgbClr val="FAFAFA"/>
                </a:solidFill>
                <a:latin typeface="Nimbus Sans"/>
                <a:ea typeface="Nimbus Sans"/>
                <a:cs typeface="Nimbus Sans"/>
              </a:defRPr>
            </a:lvl4pPr>
            <a:lvl5pPr>
              <a:defRPr sz="2550" b="1">
                <a:solidFill>
                  <a:srgbClr val="FAFAFA"/>
                </a:solidFill>
                <a:latin typeface="Nimbus Sans"/>
                <a:ea typeface="Nimbus Sans"/>
                <a:cs typeface="Nimbus Sans"/>
              </a:defRPr>
            </a:lvl5pPr>
            <a:lvl6pPr>
              <a:defRPr sz="2550" b="1">
                <a:solidFill>
                  <a:srgbClr val="FAFAFA"/>
                </a:solidFill>
                <a:latin typeface="Nimbus Sans"/>
                <a:ea typeface="Nimbus Sans"/>
                <a:cs typeface="Nimbus Sans"/>
              </a:defRPr>
            </a:lvl6pPr>
            <a:lvl7pPr>
              <a:defRPr sz="2550" b="1">
                <a:solidFill>
                  <a:srgbClr val="FAFAFA"/>
                </a:solidFill>
                <a:latin typeface="Nimbus Sans"/>
                <a:ea typeface="Nimbus Sans"/>
                <a:cs typeface="Nimbus Sans"/>
              </a:defRPr>
            </a:lvl7pPr>
            <a:lvl8pPr>
              <a:defRPr sz="2550" b="1">
                <a:solidFill>
                  <a:srgbClr val="FAFAFA"/>
                </a:solidFill>
                <a:latin typeface="Nimbus Sans"/>
                <a:ea typeface="Nimbus Sans"/>
                <a:cs typeface="Nimbus Sans"/>
              </a:defRPr>
            </a:lvl8pPr>
            <a:lvl9pPr>
              <a:defRPr sz="2550" b="1">
                <a:solidFill>
                  <a:srgbClr val="FAFAFA"/>
                </a:solidFill>
                <a:latin typeface="Nimbus Sans"/>
                <a:ea typeface="Nimbus Sans"/>
                <a:cs typeface="Nimbus Sans"/>
              </a:defRPr>
            </a:lvl9pPr>
          </a:lstStyle>
          <a:p xmlns:a="http://schemas.openxmlformats.org/drawingml/2006/main">
            <a:pPr>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Mood</a:t>
            </a:r>
          </a:p>
          <a:p xmlns:a="http://schemas.openxmlformats.org/drawingml/2006/main">
            <a:pPr>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disorders</a:t>
            </a:r>
          </a:p>
        </p:txBody>
      </p:sp>
      <p:sp>
        <p:nvSpPr>
          <p:cNvPr id="8" name="text-7">
            <a:extLst xmlns:a="http://schemas.openxmlformats.org/drawingml/2006/main">
              <a:ext uri="{FF2B5EF4-FFF2-40B4-BE49-F238E27FC236}">
                <a16:creationId xmlns:a16="http://schemas.microsoft.com/office/drawing/2014/main" id="{8C950CE3-A009-4DA2-9EF8-78B0D592A227}"/>
              </a:ext>
            </a:extLst>
          </p:cNvPr>
          <p:cNvSpPr>
            <a:spLocks xmlns:a="http://schemas.openxmlformats.org/drawingml/2006/main" noGrp="1"/>
          </p:cNvSpPr>
          <p:nvPr/>
        </p:nvSpPr>
        <p:spPr>
          <a:xfrm xmlns:a="http://schemas.openxmlformats.org/drawingml/2006/main">
            <a:off x="819150" y="3000375"/>
            <a:ext cx="32385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defRPr sz="2025" b="0">
                <a:solidFill>
                  <a:srgbClr val="BCBCBC"/>
                </a:solidFill>
                <a:latin typeface="Nimbus Sans"/>
                <a:ea typeface="Nimbus Sans"/>
                <a:cs typeface="Nimbus Sans"/>
              </a:defRPr>
            </a:lvl1pPr>
            <a:lvl2pPr>
              <a:defRPr sz="2025" b="0">
                <a:solidFill>
                  <a:srgbClr val="BCBCBC"/>
                </a:solidFill>
                <a:latin typeface="Nimbus Sans"/>
                <a:ea typeface="Nimbus Sans"/>
                <a:cs typeface="Nimbus Sans"/>
              </a:defRPr>
            </a:lvl2pPr>
            <a:lvl3pPr>
              <a:defRPr sz="2025" b="0">
                <a:solidFill>
                  <a:srgbClr val="BCBCBC"/>
                </a:solidFill>
                <a:latin typeface="Nimbus Sans"/>
                <a:ea typeface="Nimbus Sans"/>
                <a:cs typeface="Nimbus Sans"/>
              </a:defRPr>
            </a:lvl3pPr>
            <a:lvl4pPr>
              <a:defRPr sz="2025" b="0">
                <a:solidFill>
                  <a:srgbClr val="BCBCBC"/>
                </a:solidFill>
                <a:latin typeface="Nimbus Sans"/>
                <a:ea typeface="Nimbus Sans"/>
                <a:cs typeface="Nimbus Sans"/>
              </a:defRPr>
            </a:lvl4pPr>
            <a:lvl5pPr>
              <a:defRPr sz="2025" b="0">
                <a:solidFill>
                  <a:srgbClr val="BCBCBC"/>
                </a:solidFill>
                <a:latin typeface="Nimbus Sans"/>
                <a:ea typeface="Nimbus Sans"/>
                <a:cs typeface="Nimbus Sans"/>
              </a:defRPr>
            </a:lvl5pPr>
            <a:lvl6pPr>
              <a:defRPr sz="2025" b="0">
                <a:solidFill>
                  <a:srgbClr val="BCBCBC"/>
                </a:solidFill>
                <a:latin typeface="Nimbus Sans"/>
                <a:ea typeface="Nimbus Sans"/>
                <a:cs typeface="Nimbus Sans"/>
              </a:defRPr>
            </a:lvl6pPr>
            <a:lvl7pPr>
              <a:defRPr sz="2025" b="0">
                <a:solidFill>
                  <a:srgbClr val="BCBCBC"/>
                </a:solidFill>
                <a:latin typeface="Nimbus Sans"/>
                <a:ea typeface="Nimbus Sans"/>
                <a:cs typeface="Nimbus Sans"/>
              </a:defRPr>
            </a:lvl7pPr>
            <a:lvl8pPr>
              <a:defRPr sz="2025" b="0">
                <a:solidFill>
                  <a:srgbClr val="BCBCBC"/>
                </a:solidFill>
                <a:latin typeface="Nimbus Sans"/>
                <a:ea typeface="Nimbus Sans"/>
                <a:cs typeface="Nimbus Sans"/>
              </a:defRPr>
            </a:lvl8pPr>
            <a:lvl9pPr>
              <a:defRPr sz="2025" b="0">
                <a:solidFill>
                  <a:srgbClr val="BCBCBC"/>
                </a:solidFill>
                <a:latin typeface="Nimbus Sans"/>
                <a:ea typeface="Nimbus Sans"/>
                <a:cs typeface="Nimbus Sans"/>
              </a:defRPr>
            </a:lvl9pPr>
          </a:lstStyle>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Treatment-resistant depression</a:t>
            </a:r>
          </a:p>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and bipolar disorder</a:t>
            </a:r>
          </a:p>
        </p:txBody>
      </p:sp>
      <p:sp>
        <p:nvSpPr>
          <p:cNvPr id="9" name="">
            <a:extLst xmlns:a="http://schemas.openxmlformats.org/drawingml/2006/main">
              <a:ext uri="{FF2B5EF4-FFF2-40B4-BE49-F238E27FC236}">
                <a16:creationId xmlns:a16="http://schemas.microsoft.com/office/drawing/2014/main" id="{CEFB7F4E-2F3A-4693-9663-B5D586AA338A}"/>
              </a:ext>
            </a:extLst>
          </p:cNvPr>
          <p:cNvSpPr>
            <a:spLocks xmlns:a="http://schemas.openxmlformats.org/drawingml/2006/main" noGrp="1"/>
          </p:cNvSpPr>
          <p:nvPr/>
        </p:nvSpPr>
        <p:spPr>
          <a:xfrm xmlns:a="http://schemas.openxmlformats.org/drawingml/2006/main">
            <a:off x="4362450" y="1905000"/>
            <a:ext cx="38100" cy="6477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0" name="text-9">
            <a:extLst xmlns:a="http://schemas.openxmlformats.org/drawingml/2006/main">
              <a:ext uri="{FF2B5EF4-FFF2-40B4-BE49-F238E27FC236}">
                <a16:creationId xmlns:a16="http://schemas.microsoft.com/office/drawing/2014/main" id="{B1F3D66D-B774-4FF1-8D30-A60E1C77D342}"/>
              </a:ext>
            </a:extLst>
          </p:cNvPr>
          <p:cNvSpPr>
            <a:spLocks xmlns:a="http://schemas.openxmlformats.org/drawingml/2006/main" noGrp="1"/>
          </p:cNvSpPr>
          <p:nvPr/>
        </p:nvSpPr>
        <p:spPr>
          <a:xfrm xmlns:a="http://schemas.openxmlformats.org/drawingml/2006/main">
            <a:off x="4572000" y="1847850"/>
            <a:ext cx="32385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FAFAFA"/>
                </a:solidFill>
                <a:latin typeface="Nimbus Sans"/>
                <a:ea typeface="Nimbus Sans"/>
                <a:cs typeface="Nimbus Sans"/>
              </a:defRPr>
            </a:defPPr>
            <a:lvl1pPr>
              <a:defRPr sz="2550" b="1">
                <a:solidFill>
                  <a:srgbClr val="FAFAFA"/>
                </a:solidFill>
                <a:latin typeface="Nimbus Sans"/>
                <a:ea typeface="Nimbus Sans"/>
                <a:cs typeface="Nimbus Sans"/>
              </a:defRPr>
            </a:lvl1pPr>
            <a:lvl2pPr>
              <a:defRPr sz="2550" b="1">
                <a:solidFill>
                  <a:srgbClr val="FAFAFA"/>
                </a:solidFill>
                <a:latin typeface="Nimbus Sans"/>
                <a:ea typeface="Nimbus Sans"/>
                <a:cs typeface="Nimbus Sans"/>
              </a:defRPr>
            </a:lvl2pPr>
            <a:lvl3pPr>
              <a:defRPr sz="2550" b="1">
                <a:solidFill>
                  <a:srgbClr val="FAFAFA"/>
                </a:solidFill>
                <a:latin typeface="Nimbus Sans"/>
                <a:ea typeface="Nimbus Sans"/>
                <a:cs typeface="Nimbus Sans"/>
              </a:defRPr>
            </a:lvl3pPr>
            <a:lvl4pPr>
              <a:defRPr sz="2550" b="1">
                <a:solidFill>
                  <a:srgbClr val="FAFAFA"/>
                </a:solidFill>
                <a:latin typeface="Nimbus Sans"/>
                <a:ea typeface="Nimbus Sans"/>
                <a:cs typeface="Nimbus Sans"/>
              </a:defRPr>
            </a:lvl4pPr>
            <a:lvl5pPr>
              <a:defRPr sz="2550" b="1">
                <a:solidFill>
                  <a:srgbClr val="FAFAFA"/>
                </a:solidFill>
                <a:latin typeface="Nimbus Sans"/>
                <a:ea typeface="Nimbus Sans"/>
                <a:cs typeface="Nimbus Sans"/>
              </a:defRPr>
            </a:lvl5pPr>
            <a:lvl6pPr>
              <a:defRPr sz="2550" b="1">
                <a:solidFill>
                  <a:srgbClr val="FAFAFA"/>
                </a:solidFill>
                <a:latin typeface="Nimbus Sans"/>
                <a:ea typeface="Nimbus Sans"/>
                <a:cs typeface="Nimbus Sans"/>
              </a:defRPr>
            </a:lvl6pPr>
            <a:lvl7pPr>
              <a:defRPr sz="2550" b="1">
                <a:solidFill>
                  <a:srgbClr val="FAFAFA"/>
                </a:solidFill>
                <a:latin typeface="Nimbus Sans"/>
                <a:ea typeface="Nimbus Sans"/>
                <a:cs typeface="Nimbus Sans"/>
              </a:defRPr>
            </a:lvl7pPr>
            <a:lvl8pPr>
              <a:defRPr sz="2550" b="1">
                <a:solidFill>
                  <a:srgbClr val="FAFAFA"/>
                </a:solidFill>
                <a:latin typeface="Nimbus Sans"/>
                <a:ea typeface="Nimbus Sans"/>
                <a:cs typeface="Nimbus Sans"/>
              </a:defRPr>
            </a:lvl8pPr>
            <a:lvl9pPr>
              <a:defRPr sz="2550" b="1">
                <a:solidFill>
                  <a:srgbClr val="FAFAFA"/>
                </a:solidFill>
                <a:latin typeface="Nimbus Sans"/>
                <a:ea typeface="Nimbus Sans"/>
                <a:cs typeface="Nimbus Sans"/>
              </a:defRPr>
            </a:lvl9pPr>
          </a:lstStyle>
          <a:p xmlns:a="http://schemas.openxmlformats.org/drawingml/2006/main">
            <a:pPr>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Forensic</a:t>
            </a:r>
          </a:p>
          <a:p xmlns:a="http://schemas.openxmlformats.org/drawingml/2006/main">
            <a:pPr>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psychiatry</a:t>
            </a:r>
          </a:p>
        </p:txBody>
      </p:sp>
      <p:sp>
        <p:nvSpPr>
          <p:cNvPr id="11" name="text-10">
            <a:extLst xmlns:a="http://schemas.openxmlformats.org/drawingml/2006/main">
              <a:ext uri="{FF2B5EF4-FFF2-40B4-BE49-F238E27FC236}">
                <a16:creationId xmlns:a16="http://schemas.microsoft.com/office/drawing/2014/main" id="{4591EA36-61E3-4AA6-80B3-C02BC401105F}"/>
              </a:ext>
            </a:extLst>
          </p:cNvPr>
          <p:cNvSpPr>
            <a:spLocks xmlns:a="http://schemas.openxmlformats.org/drawingml/2006/main" noGrp="1"/>
          </p:cNvSpPr>
          <p:nvPr/>
        </p:nvSpPr>
        <p:spPr>
          <a:xfrm xmlns:a="http://schemas.openxmlformats.org/drawingml/2006/main">
            <a:off x="4572000" y="3000375"/>
            <a:ext cx="32385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defRPr sz="2025" b="0">
                <a:solidFill>
                  <a:srgbClr val="BCBCBC"/>
                </a:solidFill>
                <a:latin typeface="Nimbus Sans"/>
                <a:ea typeface="Nimbus Sans"/>
                <a:cs typeface="Nimbus Sans"/>
              </a:defRPr>
            </a:lvl1pPr>
            <a:lvl2pPr>
              <a:defRPr sz="2025" b="0">
                <a:solidFill>
                  <a:srgbClr val="BCBCBC"/>
                </a:solidFill>
                <a:latin typeface="Nimbus Sans"/>
                <a:ea typeface="Nimbus Sans"/>
                <a:cs typeface="Nimbus Sans"/>
              </a:defRPr>
            </a:lvl2pPr>
            <a:lvl3pPr>
              <a:defRPr sz="2025" b="0">
                <a:solidFill>
                  <a:srgbClr val="BCBCBC"/>
                </a:solidFill>
                <a:latin typeface="Nimbus Sans"/>
                <a:ea typeface="Nimbus Sans"/>
                <a:cs typeface="Nimbus Sans"/>
              </a:defRPr>
            </a:lvl3pPr>
            <a:lvl4pPr>
              <a:defRPr sz="2025" b="0">
                <a:solidFill>
                  <a:srgbClr val="BCBCBC"/>
                </a:solidFill>
                <a:latin typeface="Nimbus Sans"/>
                <a:ea typeface="Nimbus Sans"/>
                <a:cs typeface="Nimbus Sans"/>
              </a:defRPr>
            </a:lvl4pPr>
            <a:lvl5pPr>
              <a:defRPr sz="2025" b="0">
                <a:solidFill>
                  <a:srgbClr val="BCBCBC"/>
                </a:solidFill>
                <a:latin typeface="Nimbus Sans"/>
                <a:ea typeface="Nimbus Sans"/>
                <a:cs typeface="Nimbus Sans"/>
              </a:defRPr>
            </a:lvl5pPr>
            <a:lvl6pPr>
              <a:defRPr sz="2025" b="0">
                <a:solidFill>
                  <a:srgbClr val="BCBCBC"/>
                </a:solidFill>
                <a:latin typeface="Nimbus Sans"/>
                <a:ea typeface="Nimbus Sans"/>
                <a:cs typeface="Nimbus Sans"/>
              </a:defRPr>
            </a:lvl6pPr>
            <a:lvl7pPr>
              <a:defRPr sz="2025" b="0">
                <a:solidFill>
                  <a:srgbClr val="BCBCBC"/>
                </a:solidFill>
                <a:latin typeface="Nimbus Sans"/>
                <a:ea typeface="Nimbus Sans"/>
                <a:cs typeface="Nimbus Sans"/>
              </a:defRPr>
            </a:lvl7pPr>
            <a:lvl8pPr>
              <a:defRPr sz="2025" b="0">
                <a:solidFill>
                  <a:srgbClr val="BCBCBC"/>
                </a:solidFill>
                <a:latin typeface="Nimbus Sans"/>
                <a:ea typeface="Nimbus Sans"/>
                <a:cs typeface="Nimbus Sans"/>
              </a:defRPr>
            </a:lvl8pPr>
            <a:lvl9pPr>
              <a:defRPr sz="2025" b="0">
                <a:solidFill>
                  <a:srgbClr val="BCBCBC"/>
                </a:solidFill>
                <a:latin typeface="Nimbus Sans"/>
                <a:ea typeface="Nimbus Sans"/>
                <a:cs typeface="Nimbus Sans"/>
              </a:defRPr>
            </a:lvl9pPr>
          </a:lstStyle>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Civil and criminal</a:t>
            </a:r>
          </a:p>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psychiatric consultancy</a:t>
            </a:r>
          </a:p>
        </p:txBody>
      </p:sp>
      <p:sp>
        <p:nvSpPr>
          <p:cNvPr id="12" name="">
            <a:extLst xmlns:a="http://schemas.openxmlformats.org/drawingml/2006/main">
              <a:ext uri="{FF2B5EF4-FFF2-40B4-BE49-F238E27FC236}">
                <a16:creationId xmlns:a16="http://schemas.microsoft.com/office/drawing/2014/main" id="{4C31AD23-D2DF-43AB-9C63-BCEF29B42EC1}"/>
              </a:ext>
            </a:extLst>
          </p:cNvPr>
          <p:cNvSpPr>
            <a:spLocks xmlns:a="http://schemas.openxmlformats.org/drawingml/2006/main" noGrp="1"/>
          </p:cNvSpPr>
          <p:nvPr/>
        </p:nvSpPr>
        <p:spPr>
          <a:xfrm xmlns:a="http://schemas.openxmlformats.org/drawingml/2006/main">
            <a:off x="8115300" y="1905000"/>
            <a:ext cx="38100" cy="6477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3" name="text-12">
            <a:extLst xmlns:a="http://schemas.openxmlformats.org/drawingml/2006/main">
              <a:ext uri="{FF2B5EF4-FFF2-40B4-BE49-F238E27FC236}">
                <a16:creationId xmlns:a16="http://schemas.microsoft.com/office/drawing/2014/main" id="{39D05B0D-22F0-4E32-96E3-E374C751841B}"/>
              </a:ext>
            </a:extLst>
          </p:cNvPr>
          <p:cNvSpPr>
            <a:spLocks xmlns:a="http://schemas.openxmlformats.org/drawingml/2006/main" noGrp="1"/>
          </p:cNvSpPr>
          <p:nvPr/>
        </p:nvSpPr>
        <p:spPr>
          <a:xfrm xmlns:a="http://schemas.openxmlformats.org/drawingml/2006/main">
            <a:off x="8324850" y="1847850"/>
            <a:ext cx="32385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FAFAFA"/>
                </a:solidFill>
                <a:latin typeface="Nimbus Sans"/>
                <a:ea typeface="Nimbus Sans"/>
                <a:cs typeface="Nimbus Sans"/>
              </a:defRPr>
            </a:defPPr>
            <a:lvl1pPr>
              <a:defRPr sz="2550" b="1">
                <a:solidFill>
                  <a:srgbClr val="FAFAFA"/>
                </a:solidFill>
                <a:latin typeface="Nimbus Sans"/>
                <a:ea typeface="Nimbus Sans"/>
                <a:cs typeface="Nimbus Sans"/>
              </a:defRPr>
            </a:lvl1pPr>
            <a:lvl2pPr>
              <a:defRPr sz="2550" b="1">
                <a:solidFill>
                  <a:srgbClr val="FAFAFA"/>
                </a:solidFill>
                <a:latin typeface="Nimbus Sans"/>
                <a:ea typeface="Nimbus Sans"/>
                <a:cs typeface="Nimbus Sans"/>
              </a:defRPr>
            </a:lvl2pPr>
            <a:lvl3pPr>
              <a:defRPr sz="2550" b="1">
                <a:solidFill>
                  <a:srgbClr val="FAFAFA"/>
                </a:solidFill>
                <a:latin typeface="Nimbus Sans"/>
                <a:ea typeface="Nimbus Sans"/>
                <a:cs typeface="Nimbus Sans"/>
              </a:defRPr>
            </a:lvl3pPr>
            <a:lvl4pPr>
              <a:defRPr sz="2550" b="1">
                <a:solidFill>
                  <a:srgbClr val="FAFAFA"/>
                </a:solidFill>
                <a:latin typeface="Nimbus Sans"/>
                <a:ea typeface="Nimbus Sans"/>
                <a:cs typeface="Nimbus Sans"/>
              </a:defRPr>
            </a:lvl4pPr>
            <a:lvl5pPr>
              <a:defRPr sz="2550" b="1">
                <a:solidFill>
                  <a:srgbClr val="FAFAFA"/>
                </a:solidFill>
                <a:latin typeface="Nimbus Sans"/>
                <a:ea typeface="Nimbus Sans"/>
                <a:cs typeface="Nimbus Sans"/>
              </a:defRPr>
            </a:lvl5pPr>
            <a:lvl6pPr>
              <a:defRPr sz="2550" b="1">
                <a:solidFill>
                  <a:srgbClr val="FAFAFA"/>
                </a:solidFill>
                <a:latin typeface="Nimbus Sans"/>
                <a:ea typeface="Nimbus Sans"/>
                <a:cs typeface="Nimbus Sans"/>
              </a:defRPr>
            </a:lvl6pPr>
            <a:lvl7pPr>
              <a:defRPr sz="2550" b="1">
                <a:solidFill>
                  <a:srgbClr val="FAFAFA"/>
                </a:solidFill>
                <a:latin typeface="Nimbus Sans"/>
                <a:ea typeface="Nimbus Sans"/>
                <a:cs typeface="Nimbus Sans"/>
              </a:defRPr>
            </a:lvl7pPr>
            <a:lvl8pPr>
              <a:defRPr sz="2550" b="1">
                <a:solidFill>
                  <a:srgbClr val="FAFAFA"/>
                </a:solidFill>
                <a:latin typeface="Nimbus Sans"/>
                <a:ea typeface="Nimbus Sans"/>
                <a:cs typeface="Nimbus Sans"/>
              </a:defRPr>
            </a:lvl8pPr>
            <a:lvl9pPr>
              <a:defRPr sz="2550" b="1">
                <a:solidFill>
                  <a:srgbClr val="FAFAFA"/>
                </a:solidFill>
                <a:latin typeface="Nimbus Sans"/>
                <a:ea typeface="Nimbus Sans"/>
                <a:cs typeface="Nimbus Sans"/>
              </a:defRPr>
            </a:lvl9pPr>
          </a:lstStyle>
          <a:p xmlns:a="http://schemas.openxmlformats.org/drawingml/2006/main">
            <a:pPr>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Teaching and</a:t>
            </a:r>
          </a:p>
          <a:p xmlns:a="http://schemas.openxmlformats.org/drawingml/2006/main">
            <a:pPr>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clinical research</a:t>
            </a:r>
          </a:p>
        </p:txBody>
      </p:sp>
      <p:sp>
        <p:nvSpPr>
          <p:cNvPr id="14" name="text-13">
            <a:extLst xmlns:a="http://schemas.openxmlformats.org/drawingml/2006/main">
              <a:ext uri="{FF2B5EF4-FFF2-40B4-BE49-F238E27FC236}">
                <a16:creationId xmlns:a16="http://schemas.microsoft.com/office/drawing/2014/main" id="{972B8D4C-8C6D-4A99-99D3-C563E033D3BB}"/>
              </a:ext>
            </a:extLst>
          </p:cNvPr>
          <p:cNvSpPr>
            <a:spLocks xmlns:a="http://schemas.openxmlformats.org/drawingml/2006/main" noGrp="1"/>
          </p:cNvSpPr>
          <p:nvPr/>
        </p:nvSpPr>
        <p:spPr>
          <a:xfrm xmlns:a="http://schemas.openxmlformats.org/drawingml/2006/main">
            <a:off x="8324850" y="3000375"/>
            <a:ext cx="32385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defRPr sz="2025" b="0">
                <a:solidFill>
                  <a:srgbClr val="BCBCBC"/>
                </a:solidFill>
                <a:latin typeface="Nimbus Sans"/>
                <a:ea typeface="Nimbus Sans"/>
                <a:cs typeface="Nimbus Sans"/>
              </a:defRPr>
            </a:lvl1pPr>
            <a:lvl2pPr>
              <a:defRPr sz="2025" b="0">
                <a:solidFill>
                  <a:srgbClr val="BCBCBC"/>
                </a:solidFill>
                <a:latin typeface="Nimbus Sans"/>
                <a:ea typeface="Nimbus Sans"/>
                <a:cs typeface="Nimbus Sans"/>
              </a:defRPr>
            </a:lvl2pPr>
            <a:lvl3pPr>
              <a:defRPr sz="2025" b="0">
                <a:solidFill>
                  <a:srgbClr val="BCBCBC"/>
                </a:solidFill>
                <a:latin typeface="Nimbus Sans"/>
                <a:ea typeface="Nimbus Sans"/>
                <a:cs typeface="Nimbus Sans"/>
              </a:defRPr>
            </a:lvl3pPr>
            <a:lvl4pPr>
              <a:defRPr sz="2025" b="0">
                <a:solidFill>
                  <a:srgbClr val="BCBCBC"/>
                </a:solidFill>
                <a:latin typeface="Nimbus Sans"/>
                <a:ea typeface="Nimbus Sans"/>
                <a:cs typeface="Nimbus Sans"/>
              </a:defRPr>
            </a:lvl4pPr>
            <a:lvl5pPr>
              <a:defRPr sz="2025" b="0">
                <a:solidFill>
                  <a:srgbClr val="BCBCBC"/>
                </a:solidFill>
                <a:latin typeface="Nimbus Sans"/>
                <a:ea typeface="Nimbus Sans"/>
                <a:cs typeface="Nimbus Sans"/>
              </a:defRPr>
            </a:lvl5pPr>
            <a:lvl6pPr>
              <a:defRPr sz="2025" b="0">
                <a:solidFill>
                  <a:srgbClr val="BCBCBC"/>
                </a:solidFill>
                <a:latin typeface="Nimbus Sans"/>
                <a:ea typeface="Nimbus Sans"/>
                <a:cs typeface="Nimbus Sans"/>
              </a:defRPr>
            </a:lvl6pPr>
            <a:lvl7pPr>
              <a:defRPr sz="2025" b="0">
                <a:solidFill>
                  <a:srgbClr val="BCBCBC"/>
                </a:solidFill>
                <a:latin typeface="Nimbus Sans"/>
                <a:ea typeface="Nimbus Sans"/>
                <a:cs typeface="Nimbus Sans"/>
              </a:defRPr>
            </a:lvl7pPr>
            <a:lvl8pPr>
              <a:defRPr sz="2025" b="0">
                <a:solidFill>
                  <a:srgbClr val="BCBCBC"/>
                </a:solidFill>
                <a:latin typeface="Nimbus Sans"/>
                <a:ea typeface="Nimbus Sans"/>
                <a:cs typeface="Nimbus Sans"/>
              </a:defRPr>
            </a:lvl8pPr>
            <a:lvl9pPr>
              <a:defRPr sz="2025" b="0">
                <a:solidFill>
                  <a:srgbClr val="BCBCBC"/>
                </a:solidFill>
                <a:latin typeface="Nimbus Sans"/>
                <a:ea typeface="Nimbus Sans"/>
                <a:cs typeface="Nimbus Sans"/>
              </a:defRPr>
            </a:lvl9pPr>
          </a:lstStyle>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Forensic psychopathology</a:t>
            </a:r>
          </a:p>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and psychiatric education</a:t>
            </a:r>
          </a:p>
        </p:txBody>
      </p:sp>
      <p:sp>
        <p:nvSpPr>
          <p:cNvPr id="15" name="">
            <a:extLst xmlns:a="http://schemas.openxmlformats.org/drawingml/2006/main">
              <a:ext uri="{FF2B5EF4-FFF2-40B4-BE49-F238E27FC236}">
                <a16:creationId xmlns:a16="http://schemas.microsoft.com/office/drawing/2014/main" id="{A1869D83-499F-4EAA-98D7-FD88F28BC370}"/>
              </a:ext>
            </a:extLst>
          </p:cNvPr>
          <p:cNvSpPr>
            <a:spLocks xmlns:a="http://schemas.openxmlformats.org/drawingml/2006/main" noGrp="1"/>
          </p:cNvSpPr>
          <p:nvPr/>
        </p:nvSpPr>
        <p:spPr>
          <a:xfrm xmlns:a="http://schemas.openxmlformats.org/drawingml/2006/main">
            <a:off x="609600" y="4819650"/>
            <a:ext cx="10972800" cy="1028700"/>
          </a:xfrm>
          <a:prstGeom xmlns:a="http://schemas.openxmlformats.org/drawingml/2006/main" prst="rect">
            <a:avLst/>
          </a:prstGeom>
          <a:solidFill xmlns:a="http://schemas.openxmlformats.org/drawingml/2006/main">
            <a:srgbClr val="181818"/>
          </a:solidFill>
          <a:ln xmlns:a="http://schemas.openxmlformats.org/drawingml/2006/main" w="0">
            <a:noFill/>
            <a:prstDash val="solid"/>
          </a:ln>
        </p:spPr>
      </p:sp>
      <p:sp>
        <p:nvSpPr>
          <p:cNvPr id="16" name="text-15">
            <a:extLst xmlns:a="http://schemas.openxmlformats.org/drawingml/2006/main">
              <a:ext uri="{FF2B5EF4-FFF2-40B4-BE49-F238E27FC236}">
                <a16:creationId xmlns:a16="http://schemas.microsoft.com/office/drawing/2014/main" id="{AC97170A-21C3-4D2C-95F9-84943D0DEE3A}"/>
              </a:ext>
            </a:extLst>
          </p:cNvPr>
          <p:cNvSpPr>
            <a:spLocks xmlns:a="http://schemas.openxmlformats.org/drawingml/2006/main" noGrp="1"/>
          </p:cNvSpPr>
          <p:nvPr/>
        </p:nvSpPr>
        <p:spPr>
          <a:xfrm xmlns:a="http://schemas.openxmlformats.org/drawingml/2006/main">
            <a:off x="819150" y="5000625"/>
            <a:ext cx="11239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700" b="1">
                <a:solidFill>
                  <a:srgbClr val="FAFAFA"/>
                </a:solidFill>
                <a:latin typeface="Nimbus Sans"/>
                <a:ea typeface="Nimbus Sans"/>
                <a:cs typeface="Nimbus Sans"/>
              </a:defRPr>
            </a:defPPr>
            <a:lvl1pPr>
              <a:defRPr sz="2700" b="1">
                <a:solidFill>
                  <a:srgbClr val="FAFAFA"/>
                </a:solidFill>
                <a:latin typeface="Nimbus Sans"/>
                <a:ea typeface="Nimbus Sans"/>
                <a:cs typeface="Nimbus Sans"/>
              </a:defRPr>
            </a:lvl1pPr>
            <a:lvl2pPr>
              <a:defRPr sz="2700" b="1">
                <a:solidFill>
                  <a:srgbClr val="FAFAFA"/>
                </a:solidFill>
                <a:latin typeface="Nimbus Sans"/>
                <a:ea typeface="Nimbus Sans"/>
                <a:cs typeface="Nimbus Sans"/>
              </a:defRPr>
            </a:lvl2pPr>
            <a:lvl3pPr>
              <a:defRPr sz="2700" b="1">
                <a:solidFill>
                  <a:srgbClr val="FAFAFA"/>
                </a:solidFill>
                <a:latin typeface="Nimbus Sans"/>
                <a:ea typeface="Nimbus Sans"/>
                <a:cs typeface="Nimbus Sans"/>
              </a:defRPr>
            </a:lvl3pPr>
            <a:lvl4pPr>
              <a:defRPr sz="2700" b="1">
                <a:solidFill>
                  <a:srgbClr val="FAFAFA"/>
                </a:solidFill>
                <a:latin typeface="Nimbus Sans"/>
                <a:ea typeface="Nimbus Sans"/>
                <a:cs typeface="Nimbus Sans"/>
              </a:defRPr>
            </a:lvl4pPr>
            <a:lvl5pPr>
              <a:defRPr sz="2700" b="1">
                <a:solidFill>
                  <a:srgbClr val="FAFAFA"/>
                </a:solidFill>
                <a:latin typeface="Nimbus Sans"/>
                <a:ea typeface="Nimbus Sans"/>
                <a:cs typeface="Nimbus Sans"/>
              </a:defRPr>
            </a:lvl5pPr>
            <a:lvl6pPr>
              <a:defRPr sz="2700" b="1">
                <a:solidFill>
                  <a:srgbClr val="FAFAFA"/>
                </a:solidFill>
                <a:latin typeface="Nimbus Sans"/>
                <a:ea typeface="Nimbus Sans"/>
                <a:cs typeface="Nimbus Sans"/>
              </a:defRPr>
            </a:lvl6pPr>
            <a:lvl7pPr>
              <a:defRPr sz="2700" b="1">
                <a:solidFill>
                  <a:srgbClr val="FAFAFA"/>
                </a:solidFill>
                <a:latin typeface="Nimbus Sans"/>
                <a:ea typeface="Nimbus Sans"/>
                <a:cs typeface="Nimbus Sans"/>
              </a:defRPr>
            </a:lvl7pPr>
            <a:lvl8pPr>
              <a:defRPr sz="2700" b="1">
                <a:solidFill>
                  <a:srgbClr val="FAFAFA"/>
                </a:solidFill>
                <a:latin typeface="Nimbus Sans"/>
                <a:ea typeface="Nimbus Sans"/>
                <a:cs typeface="Nimbus Sans"/>
              </a:defRPr>
            </a:lvl8pPr>
            <a:lvl9pPr>
              <a:defRPr sz="2700" b="1">
                <a:solidFill>
                  <a:srgbClr val="FAFAFA"/>
                </a:solidFill>
                <a:latin typeface="Nimbus Sans"/>
                <a:ea typeface="Nimbus Sans"/>
                <a:cs typeface="Nimbus Sans"/>
              </a:defRPr>
            </a:lvl9pPr>
          </a:lstStyle>
          <a:p xmlns:a="http://schemas.openxmlformats.org/drawingml/2006/main">
            <a:pPr>
              <a:defRPr sz="2700" b="1">
                <a:solidFill>
                  <a:srgbClr val="FAFAFA"/>
                </a:solidFill>
                <a:latin typeface="Nimbus Sans"/>
                <a:ea typeface="Nimbus Sans"/>
                <a:cs typeface="Nimbus Sans"/>
              </a:defRPr>
            </a:pPr>
            <a:r>
              <a:rPr sz="2700" b="1">
                <a:solidFill>
                  <a:srgbClr val="FAFAFA"/>
                </a:solidFill>
                <a:latin typeface="Nimbus Sans"/>
                <a:ea typeface="Nimbus Sans"/>
                <a:cs typeface="Nimbus Sans"/>
              </a:rPr>
              <a:t>2005</a:t>
            </a:r>
          </a:p>
        </p:txBody>
      </p:sp>
      <p:sp>
        <p:nvSpPr>
          <p:cNvPr id="17" name="text-16">
            <a:extLst xmlns:a="http://schemas.openxmlformats.org/drawingml/2006/main">
              <a:ext uri="{FF2B5EF4-FFF2-40B4-BE49-F238E27FC236}">
                <a16:creationId xmlns:a16="http://schemas.microsoft.com/office/drawing/2014/main" id="{A952C257-2C37-4F47-814E-C51643450643}"/>
              </a:ext>
            </a:extLst>
          </p:cNvPr>
          <p:cNvSpPr>
            <a:spLocks xmlns:a="http://schemas.openxmlformats.org/drawingml/2006/main" noGrp="1"/>
          </p:cNvSpPr>
          <p:nvPr/>
        </p:nvSpPr>
        <p:spPr>
          <a:xfrm xmlns:a="http://schemas.openxmlformats.org/drawingml/2006/main">
            <a:off x="2019300" y="5086350"/>
            <a:ext cx="2286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defRPr sz="1725" b="0">
                <a:solidFill>
                  <a:srgbClr val="BCBCBC"/>
                </a:solidFill>
                <a:latin typeface="Nimbus Sans"/>
                <a:ea typeface="Nimbus Sans"/>
                <a:cs typeface="Nimbus Sans"/>
              </a:defRPr>
            </a:lvl1pPr>
            <a:lvl2pPr>
              <a:defRPr sz="1725" b="0">
                <a:solidFill>
                  <a:srgbClr val="BCBCBC"/>
                </a:solidFill>
                <a:latin typeface="Nimbus Sans"/>
                <a:ea typeface="Nimbus Sans"/>
                <a:cs typeface="Nimbus Sans"/>
              </a:defRPr>
            </a:lvl2pPr>
            <a:lvl3pPr>
              <a:defRPr sz="1725" b="0">
                <a:solidFill>
                  <a:srgbClr val="BCBCBC"/>
                </a:solidFill>
                <a:latin typeface="Nimbus Sans"/>
                <a:ea typeface="Nimbus Sans"/>
                <a:cs typeface="Nimbus Sans"/>
              </a:defRPr>
            </a:lvl3pPr>
            <a:lvl4pPr>
              <a:defRPr sz="1725" b="0">
                <a:solidFill>
                  <a:srgbClr val="BCBCBC"/>
                </a:solidFill>
                <a:latin typeface="Nimbus Sans"/>
                <a:ea typeface="Nimbus Sans"/>
                <a:cs typeface="Nimbus Sans"/>
              </a:defRPr>
            </a:lvl4pPr>
            <a:lvl5pPr>
              <a:defRPr sz="1725" b="0">
                <a:solidFill>
                  <a:srgbClr val="BCBCBC"/>
                </a:solidFill>
                <a:latin typeface="Nimbus Sans"/>
                <a:ea typeface="Nimbus Sans"/>
                <a:cs typeface="Nimbus Sans"/>
              </a:defRPr>
            </a:lvl5pPr>
            <a:lvl6pPr>
              <a:defRPr sz="1725" b="0">
                <a:solidFill>
                  <a:srgbClr val="BCBCBC"/>
                </a:solidFill>
                <a:latin typeface="Nimbus Sans"/>
                <a:ea typeface="Nimbus Sans"/>
                <a:cs typeface="Nimbus Sans"/>
              </a:defRPr>
            </a:lvl6pPr>
            <a:lvl7pPr>
              <a:defRPr sz="1725" b="0">
                <a:solidFill>
                  <a:srgbClr val="BCBCBC"/>
                </a:solidFill>
                <a:latin typeface="Nimbus Sans"/>
                <a:ea typeface="Nimbus Sans"/>
                <a:cs typeface="Nimbus Sans"/>
              </a:defRPr>
            </a:lvl7pPr>
            <a:lvl8pPr>
              <a:defRPr sz="1725" b="0">
                <a:solidFill>
                  <a:srgbClr val="BCBCBC"/>
                </a:solidFill>
                <a:latin typeface="Nimbus Sans"/>
                <a:ea typeface="Nimbus Sans"/>
                <a:cs typeface="Nimbus Sans"/>
              </a:defRPr>
            </a:lvl8pPr>
            <a:lvl9pPr>
              <a:defRPr sz="1725" b="0">
                <a:solidFill>
                  <a:srgbClr val="BCBCBC"/>
                </a:solidFill>
                <a:latin typeface="Nimbus Sans"/>
                <a:ea typeface="Nimbus Sans"/>
                <a:cs typeface="Nimbus Sans"/>
              </a:defRPr>
            </a:lvl9pPr>
          </a:lstStyle>
          <a:p xmlns:a="http://schemas.openxmlformats.org/drawingml/2006/main">
            <a:pPr>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Clinical practice</a:t>
            </a:r>
          </a:p>
        </p:txBody>
      </p:sp>
      <p:sp>
        <p:nvSpPr>
          <p:cNvPr id="18" name="text-17">
            <a:extLst xmlns:a="http://schemas.openxmlformats.org/drawingml/2006/main">
              <a:ext uri="{FF2B5EF4-FFF2-40B4-BE49-F238E27FC236}">
                <a16:creationId xmlns:a16="http://schemas.microsoft.com/office/drawing/2014/main" id="{01F51392-C4A8-4F10-9041-27847D53508C}"/>
              </a:ext>
            </a:extLst>
          </p:cNvPr>
          <p:cNvSpPr>
            <a:spLocks xmlns:a="http://schemas.openxmlformats.org/drawingml/2006/main" noGrp="1"/>
          </p:cNvSpPr>
          <p:nvPr/>
        </p:nvSpPr>
        <p:spPr>
          <a:xfrm xmlns:a="http://schemas.openxmlformats.org/drawingml/2006/main">
            <a:off x="4514850" y="5000625"/>
            <a:ext cx="11239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700" b="1">
                <a:solidFill>
                  <a:srgbClr val="FAFAFA"/>
                </a:solidFill>
                <a:latin typeface="Nimbus Sans"/>
                <a:ea typeface="Nimbus Sans"/>
                <a:cs typeface="Nimbus Sans"/>
              </a:defRPr>
            </a:defPPr>
            <a:lvl1pPr>
              <a:defRPr sz="2700" b="1">
                <a:solidFill>
                  <a:srgbClr val="FAFAFA"/>
                </a:solidFill>
                <a:latin typeface="Nimbus Sans"/>
                <a:ea typeface="Nimbus Sans"/>
                <a:cs typeface="Nimbus Sans"/>
              </a:defRPr>
            </a:lvl1pPr>
            <a:lvl2pPr>
              <a:defRPr sz="2700" b="1">
                <a:solidFill>
                  <a:srgbClr val="FAFAFA"/>
                </a:solidFill>
                <a:latin typeface="Nimbus Sans"/>
                <a:ea typeface="Nimbus Sans"/>
                <a:cs typeface="Nimbus Sans"/>
              </a:defRPr>
            </a:lvl2pPr>
            <a:lvl3pPr>
              <a:defRPr sz="2700" b="1">
                <a:solidFill>
                  <a:srgbClr val="FAFAFA"/>
                </a:solidFill>
                <a:latin typeface="Nimbus Sans"/>
                <a:ea typeface="Nimbus Sans"/>
                <a:cs typeface="Nimbus Sans"/>
              </a:defRPr>
            </a:lvl3pPr>
            <a:lvl4pPr>
              <a:defRPr sz="2700" b="1">
                <a:solidFill>
                  <a:srgbClr val="FAFAFA"/>
                </a:solidFill>
                <a:latin typeface="Nimbus Sans"/>
                <a:ea typeface="Nimbus Sans"/>
                <a:cs typeface="Nimbus Sans"/>
              </a:defRPr>
            </a:lvl4pPr>
            <a:lvl5pPr>
              <a:defRPr sz="2700" b="1">
                <a:solidFill>
                  <a:srgbClr val="FAFAFA"/>
                </a:solidFill>
                <a:latin typeface="Nimbus Sans"/>
                <a:ea typeface="Nimbus Sans"/>
                <a:cs typeface="Nimbus Sans"/>
              </a:defRPr>
            </a:lvl5pPr>
            <a:lvl6pPr>
              <a:defRPr sz="2700" b="1">
                <a:solidFill>
                  <a:srgbClr val="FAFAFA"/>
                </a:solidFill>
                <a:latin typeface="Nimbus Sans"/>
                <a:ea typeface="Nimbus Sans"/>
                <a:cs typeface="Nimbus Sans"/>
              </a:defRPr>
            </a:lvl6pPr>
            <a:lvl7pPr>
              <a:defRPr sz="2700" b="1">
                <a:solidFill>
                  <a:srgbClr val="FAFAFA"/>
                </a:solidFill>
                <a:latin typeface="Nimbus Sans"/>
                <a:ea typeface="Nimbus Sans"/>
                <a:cs typeface="Nimbus Sans"/>
              </a:defRPr>
            </a:lvl7pPr>
            <a:lvl8pPr>
              <a:defRPr sz="2700" b="1">
                <a:solidFill>
                  <a:srgbClr val="FAFAFA"/>
                </a:solidFill>
                <a:latin typeface="Nimbus Sans"/>
                <a:ea typeface="Nimbus Sans"/>
                <a:cs typeface="Nimbus Sans"/>
              </a:defRPr>
            </a:lvl8pPr>
            <a:lvl9pPr>
              <a:defRPr sz="2700" b="1">
                <a:solidFill>
                  <a:srgbClr val="FAFAFA"/>
                </a:solidFill>
                <a:latin typeface="Nimbus Sans"/>
                <a:ea typeface="Nimbus Sans"/>
                <a:cs typeface="Nimbus Sans"/>
              </a:defRPr>
            </a:lvl9pPr>
          </a:lstStyle>
          <a:p xmlns:a="http://schemas.openxmlformats.org/drawingml/2006/main">
            <a:pPr>
              <a:defRPr sz="2700" b="1">
                <a:solidFill>
                  <a:srgbClr val="FAFAFA"/>
                </a:solidFill>
                <a:latin typeface="Nimbus Sans"/>
                <a:ea typeface="Nimbus Sans"/>
                <a:cs typeface="Nimbus Sans"/>
              </a:defRPr>
            </a:pPr>
            <a:r>
              <a:rPr sz="2700" b="1">
                <a:solidFill>
                  <a:srgbClr val="FAFAFA"/>
                </a:solidFill>
                <a:latin typeface="Nimbus Sans"/>
                <a:ea typeface="Nimbus Sans"/>
                <a:cs typeface="Nimbus Sans"/>
              </a:rPr>
              <a:t>2012</a:t>
            </a:r>
          </a:p>
        </p:txBody>
      </p:sp>
      <p:sp>
        <p:nvSpPr>
          <p:cNvPr id="19" name="text-18">
            <a:extLst xmlns:a="http://schemas.openxmlformats.org/drawingml/2006/main">
              <a:ext uri="{FF2B5EF4-FFF2-40B4-BE49-F238E27FC236}">
                <a16:creationId xmlns:a16="http://schemas.microsoft.com/office/drawing/2014/main" id="{726C7E20-8323-4CEC-8B04-BAEF68F3832B}"/>
              </a:ext>
            </a:extLst>
          </p:cNvPr>
          <p:cNvSpPr>
            <a:spLocks xmlns:a="http://schemas.openxmlformats.org/drawingml/2006/main" noGrp="1"/>
          </p:cNvSpPr>
          <p:nvPr/>
        </p:nvSpPr>
        <p:spPr>
          <a:xfrm xmlns:a="http://schemas.openxmlformats.org/drawingml/2006/main">
            <a:off x="5715000" y="5086350"/>
            <a:ext cx="2286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defRPr sz="1725" b="0">
                <a:solidFill>
                  <a:srgbClr val="BCBCBC"/>
                </a:solidFill>
                <a:latin typeface="Nimbus Sans"/>
                <a:ea typeface="Nimbus Sans"/>
                <a:cs typeface="Nimbus Sans"/>
              </a:defRPr>
            </a:lvl1pPr>
            <a:lvl2pPr>
              <a:defRPr sz="1725" b="0">
                <a:solidFill>
                  <a:srgbClr val="BCBCBC"/>
                </a:solidFill>
                <a:latin typeface="Nimbus Sans"/>
                <a:ea typeface="Nimbus Sans"/>
                <a:cs typeface="Nimbus Sans"/>
              </a:defRPr>
            </a:lvl2pPr>
            <a:lvl3pPr>
              <a:defRPr sz="1725" b="0">
                <a:solidFill>
                  <a:srgbClr val="BCBCBC"/>
                </a:solidFill>
                <a:latin typeface="Nimbus Sans"/>
                <a:ea typeface="Nimbus Sans"/>
                <a:cs typeface="Nimbus Sans"/>
              </a:defRPr>
            </a:lvl3pPr>
            <a:lvl4pPr>
              <a:defRPr sz="1725" b="0">
                <a:solidFill>
                  <a:srgbClr val="BCBCBC"/>
                </a:solidFill>
                <a:latin typeface="Nimbus Sans"/>
                <a:ea typeface="Nimbus Sans"/>
                <a:cs typeface="Nimbus Sans"/>
              </a:defRPr>
            </a:lvl4pPr>
            <a:lvl5pPr>
              <a:defRPr sz="1725" b="0">
                <a:solidFill>
                  <a:srgbClr val="BCBCBC"/>
                </a:solidFill>
                <a:latin typeface="Nimbus Sans"/>
                <a:ea typeface="Nimbus Sans"/>
                <a:cs typeface="Nimbus Sans"/>
              </a:defRPr>
            </a:lvl5pPr>
            <a:lvl6pPr>
              <a:defRPr sz="1725" b="0">
                <a:solidFill>
                  <a:srgbClr val="BCBCBC"/>
                </a:solidFill>
                <a:latin typeface="Nimbus Sans"/>
                <a:ea typeface="Nimbus Sans"/>
                <a:cs typeface="Nimbus Sans"/>
              </a:defRPr>
            </a:lvl6pPr>
            <a:lvl7pPr>
              <a:defRPr sz="1725" b="0">
                <a:solidFill>
                  <a:srgbClr val="BCBCBC"/>
                </a:solidFill>
                <a:latin typeface="Nimbus Sans"/>
                <a:ea typeface="Nimbus Sans"/>
                <a:cs typeface="Nimbus Sans"/>
              </a:defRPr>
            </a:lvl7pPr>
            <a:lvl8pPr>
              <a:defRPr sz="1725" b="0">
                <a:solidFill>
                  <a:srgbClr val="BCBCBC"/>
                </a:solidFill>
                <a:latin typeface="Nimbus Sans"/>
                <a:ea typeface="Nimbus Sans"/>
                <a:cs typeface="Nimbus Sans"/>
              </a:defRPr>
            </a:lvl8pPr>
            <a:lvl9pPr>
              <a:defRPr sz="1725" b="0">
                <a:solidFill>
                  <a:srgbClr val="BCBCBC"/>
                </a:solidFill>
                <a:latin typeface="Nimbus Sans"/>
                <a:ea typeface="Nimbus Sans"/>
                <a:cs typeface="Nimbus Sans"/>
              </a:defRPr>
            </a:lvl9pPr>
          </a:lstStyle>
          <a:p xmlns:a="http://schemas.openxmlformats.org/drawingml/2006/main">
            <a:pPr>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Forensic consultancy</a:t>
            </a:r>
          </a:p>
        </p:txBody>
      </p:sp>
      <p:sp>
        <p:nvSpPr>
          <p:cNvPr id="20" name="text-19">
            <a:extLst xmlns:a="http://schemas.openxmlformats.org/drawingml/2006/main">
              <a:ext uri="{FF2B5EF4-FFF2-40B4-BE49-F238E27FC236}">
                <a16:creationId xmlns:a16="http://schemas.microsoft.com/office/drawing/2014/main" id="{D48E9D06-32FF-4F4F-9BFC-3784F6286D5E}"/>
              </a:ext>
            </a:extLst>
          </p:cNvPr>
          <p:cNvSpPr>
            <a:spLocks xmlns:a="http://schemas.openxmlformats.org/drawingml/2006/main" noGrp="1"/>
          </p:cNvSpPr>
          <p:nvPr/>
        </p:nvSpPr>
        <p:spPr>
          <a:xfrm xmlns:a="http://schemas.openxmlformats.org/drawingml/2006/main">
            <a:off x="8210550" y="5000625"/>
            <a:ext cx="11239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700" b="1">
                <a:solidFill>
                  <a:srgbClr val="FAFAFA"/>
                </a:solidFill>
                <a:latin typeface="Nimbus Sans"/>
                <a:ea typeface="Nimbus Sans"/>
                <a:cs typeface="Nimbus Sans"/>
              </a:defRPr>
            </a:defPPr>
            <a:lvl1pPr>
              <a:defRPr sz="2700" b="1">
                <a:solidFill>
                  <a:srgbClr val="FAFAFA"/>
                </a:solidFill>
                <a:latin typeface="Nimbus Sans"/>
                <a:ea typeface="Nimbus Sans"/>
                <a:cs typeface="Nimbus Sans"/>
              </a:defRPr>
            </a:lvl1pPr>
            <a:lvl2pPr>
              <a:defRPr sz="2700" b="1">
                <a:solidFill>
                  <a:srgbClr val="FAFAFA"/>
                </a:solidFill>
                <a:latin typeface="Nimbus Sans"/>
                <a:ea typeface="Nimbus Sans"/>
                <a:cs typeface="Nimbus Sans"/>
              </a:defRPr>
            </a:lvl2pPr>
            <a:lvl3pPr>
              <a:defRPr sz="2700" b="1">
                <a:solidFill>
                  <a:srgbClr val="FAFAFA"/>
                </a:solidFill>
                <a:latin typeface="Nimbus Sans"/>
                <a:ea typeface="Nimbus Sans"/>
                <a:cs typeface="Nimbus Sans"/>
              </a:defRPr>
            </a:lvl3pPr>
            <a:lvl4pPr>
              <a:defRPr sz="2700" b="1">
                <a:solidFill>
                  <a:srgbClr val="FAFAFA"/>
                </a:solidFill>
                <a:latin typeface="Nimbus Sans"/>
                <a:ea typeface="Nimbus Sans"/>
                <a:cs typeface="Nimbus Sans"/>
              </a:defRPr>
            </a:lvl4pPr>
            <a:lvl5pPr>
              <a:defRPr sz="2700" b="1">
                <a:solidFill>
                  <a:srgbClr val="FAFAFA"/>
                </a:solidFill>
                <a:latin typeface="Nimbus Sans"/>
                <a:ea typeface="Nimbus Sans"/>
                <a:cs typeface="Nimbus Sans"/>
              </a:defRPr>
            </a:lvl5pPr>
            <a:lvl6pPr>
              <a:defRPr sz="2700" b="1">
                <a:solidFill>
                  <a:srgbClr val="FAFAFA"/>
                </a:solidFill>
                <a:latin typeface="Nimbus Sans"/>
                <a:ea typeface="Nimbus Sans"/>
                <a:cs typeface="Nimbus Sans"/>
              </a:defRPr>
            </a:lvl6pPr>
            <a:lvl7pPr>
              <a:defRPr sz="2700" b="1">
                <a:solidFill>
                  <a:srgbClr val="FAFAFA"/>
                </a:solidFill>
                <a:latin typeface="Nimbus Sans"/>
                <a:ea typeface="Nimbus Sans"/>
                <a:cs typeface="Nimbus Sans"/>
              </a:defRPr>
            </a:lvl7pPr>
            <a:lvl8pPr>
              <a:defRPr sz="2700" b="1">
                <a:solidFill>
                  <a:srgbClr val="FAFAFA"/>
                </a:solidFill>
                <a:latin typeface="Nimbus Sans"/>
                <a:ea typeface="Nimbus Sans"/>
                <a:cs typeface="Nimbus Sans"/>
              </a:defRPr>
            </a:lvl8pPr>
            <a:lvl9pPr>
              <a:defRPr sz="2700" b="1">
                <a:solidFill>
                  <a:srgbClr val="FAFAFA"/>
                </a:solidFill>
                <a:latin typeface="Nimbus Sans"/>
                <a:ea typeface="Nimbus Sans"/>
                <a:cs typeface="Nimbus Sans"/>
              </a:defRPr>
            </a:lvl9pPr>
          </a:lstStyle>
          <a:p xmlns:a="http://schemas.openxmlformats.org/drawingml/2006/main">
            <a:pPr>
              <a:defRPr sz="2700" b="1">
                <a:solidFill>
                  <a:srgbClr val="FAFAFA"/>
                </a:solidFill>
                <a:latin typeface="Nimbus Sans"/>
                <a:ea typeface="Nimbus Sans"/>
                <a:cs typeface="Nimbus Sans"/>
              </a:defRPr>
            </a:pPr>
            <a:r>
              <a:rPr sz="2700" b="1">
                <a:solidFill>
                  <a:srgbClr val="FAFAFA"/>
                </a:solidFill>
                <a:latin typeface="Nimbus Sans"/>
                <a:ea typeface="Nimbus Sans"/>
                <a:cs typeface="Nimbus Sans"/>
              </a:rPr>
              <a:t>2016</a:t>
            </a:r>
          </a:p>
        </p:txBody>
      </p:sp>
      <p:sp>
        <p:nvSpPr>
          <p:cNvPr id="21" name="text-20">
            <a:extLst xmlns:a="http://schemas.openxmlformats.org/drawingml/2006/main">
              <a:ext uri="{FF2B5EF4-FFF2-40B4-BE49-F238E27FC236}">
                <a16:creationId xmlns:a16="http://schemas.microsoft.com/office/drawing/2014/main" id="{37579D68-C6CF-4C72-8031-068EF9DDAE7B}"/>
              </a:ext>
            </a:extLst>
          </p:cNvPr>
          <p:cNvSpPr>
            <a:spLocks xmlns:a="http://schemas.openxmlformats.org/drawingml/2006/main" noGrp="1"/>
          </p:cNvSpPr>
          <p:nvPr/>
        </p:nvSpPr>
        <p:spPr>
          <a:xfrm xmlns:a="http://schemas.openxmlformats.org/drawingml/2006/main">
            <a:off x="9410700" y="5086350"/>
            <a:ext cx="2286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defRPr sz="1725" b="0">
                <a:solidFill>
                  <a:srgbClr val="BCBCBC"/>
                </a:solidFill>
                <a:latin typeface="Nimbus Sans"/>
                <a:ea typeface="Nimbus Sans"/>
                <a:cs typeface="Nimbus Sans"/>
              </a:defRPr>
            </a:lvl1pPr>
            <a:lvl2pPr>
              <a:defRPr sz="1725" b="0">
                <a:solidFill>
                  <a:srgbClr val="BCBCBC"/>
                </a:solidFill>
                <a:latin typeface="Nimbus Sans"/>
                <a:ea typeface="Nimbus Sans"/>
                <a:cs typeface="Nimbus Sans"/>
              </a:defRPr>
            </a:lvl2pPr>
            <a:lvl3pPr>
              <a:defRPr sz="1725" b="0">
                <a:solidFill>
                  <a:srgbClr val="BCBCBC"/>
                </a:solidFill>
                <a:latin typeface="Nimbus Sans"/>
                <a:ea typeface="Nimbus Sans"/>
                <a:cs typeface="Nimbus Sans"/>
              </a:defRPr>
            </a:lvl3pPr>
            <a:lvl4pPr>
              <a:defRPr sz="1725" b="0">
                <a:solidFill>
                  <a:srgbClr val="BCBCBC"/>
                </a:solidFill>
                <a:latin typeface="Nimbus Sans"/>
                <a:ea typeface="Nimbus Sans"/>
                <a:cs typeface="Nimbus Sans"/>
              </a:defRPr>
            </a:lvl4pPr>
            <a:lvl5pPr>
              <a:defRPr sz="1725" b="0">
                <a:solidFill>
                  <a:srgbClr val="BCBCBC"/>
                </a:solidFill>
                <a:latin typeface="Nimbus Sans"/>
                <a:ea typeface="Nimbus Sans"/>
                <a:cs typeface="Nimbus Sans"/>
              </a:defRPr>
            </a:lvl5pPr>
            <a:lvl6pPr>
              <a:defRPr sz="1725" b="0">
                <a:solidFill>
                  <a:srgbClr val="BCBCBC"/>
                </a:solidFill>
                <a:latin typeface="Nimbus Sans"/>
                <a:ea typeface="Nimbus Sans"/>
                <a:cs typeface="Nimbus Sans"/>
              </a:defRPr>
            </a:lvl6pPr>
            <a:lvl7pPr>
              <a:defRPr sz="1725" b="0">
                <a:solidFill>
                  <a:srgbClr val="BCBCBC"/>
                </a:solidFill>
                <a:latin typeface="Nimbus Sans"/>
                <a:ea typeface="Nimbus Sans"/>
                <a:cs typeface="Nimbus Sans"/>
              </a:defRPr>
            </a:lvl7pPr>
            <a:lvl8pPr>
              <a:defRPr sz="1725" b="0">
                <a:solidFill>
                  <a:srgbClr val="BCBCBC"/>
                </a:solidFill>
                <a:latin typeface="Nimbus Sans"/>
                <a:ea typeface="Nimbus Sans"/>
                <a:cs typeface="Nimbus Sans"/>
              </a:defRPr>
            </a:lvl8pPr>
            <a:lvl9pPr>
              <a:defRPr sz="1725" b="0">
                <a:solidFill>
                  <a:srgbClr val="BCBCBC"/>
                </a:solidFill>
                <a:latin typeface="Nimbus Sans"/>
                <a:ea typeface="Nimbus Sans"/>
                <a:cs typeface="Nimbus Sans"/>
              </a:defRPr>
            </a:lvl9pPr>
          </a:lstStyle>
          <a:p xmlns:a="http://schemas.openxmlformats.org/drawingml/2006/main">
            <a:pPr>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University teaching</a:t>
            </a:r>
          </a:p>
        </p:txBody>
      </p:sp>
      <p:sp>
        <p:nvSpPr>
          <p:cNvPr id="22" name="text-21">
            <a:extLst xmlns:a="http://schemas.openxmlformats.org/drawingml/2006/main">
              <a:ext uri="{FF2B5EF4-FFF2-40B4-BE49-F238E27FC236}">
                <a16:creationId xmlns:a16="http://schemas.microsoft.com/office/drawing/2014/main" id="{86385EEF-035E-453A-941A-95DFF6A70A6D}"/>
              </a:ext>
            </a:extLst>
          </p:cNvPr>
          <p:cNvSpPr>
            <a:spLocks xmlns:a="http://schemas.openxmlformats.org/drawingml/2006/main" noGrp="1"/>
          </p:cNvSpPr>
          <p:nvPr/>
        </p:nvSpPr>
        <p:spPr>
          <a:xfrm xmlns:a="http://schemas.openxmlformats.org/drawingml/2006/main">
            <a:off x="609600" y="5943600"/>
            <a:ext cx="109728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425" b="0">
                <a:solidFill>
                  <a:srgbClr val="BCBCBC"/>
                </a:solidFill>
                <a:latin typeface="Nimbus Sans"/>
                <a:ea typeface="Nimbus Sans"/>
                <a:cs typeface="Nimbus Sans"/>
              </a:defRPr>
            </a:defPPr>
            <a:lvl1pPr>
              <a:defRPr sz="1425" b="0">
                <a:solidFill>
                  <a:srgbClr val="BCBCBC"/>
                </a:solidFill>
                <a:latin typeface="Nimbus Sans"/>
                <a:ea typeface="Nimbus Sans"/>
                <a:cs typeface="Nimbus Sans"/>
              </a:defRPr>
            </a:lvl1pPr>
            <a:lvl2pPr>
              <a:defRPr sz="1425" b="0">
                <a:solidFill>
                  <a:srgbClr val="BCBCBC"/>
                </a:solidFill>
                <a:latin typeface="Nimbus Sans"/>
                <a:ea typeface="Nimbus Sans"/>
                <a:cs typeface="Nimbus Sans"/>
              </a:defRPr>
            </a:lvl2pPr>
            <a:lvl3pPr>
              <a:defRPr sz="1425" b="0">
                <a:solidFill>
                  <a:srgbClr val="BCBCBC"/>
                </a:solidFill>
                <a:latin typeface="Nimbus Sans"/>
                <a:ea typeface="Nimbus Sans"/>
                <a:cs typeface="Nimbus Sans"/>
              </a:defRPr>
            </a:lvl3pPr>
            <a:lvl4pPr>
              <a:defRPr sz="1425" b="0">
                <a:solidFill>
                  <a:srgbClr val="BCBCBC"/>
                </a:solidFill>
                <a:latin typeface="Nimbus Sans"/>
                <a:ea typeface="Nimbus Sans"/>
                <a:cs typeface="Nimbus Sans"/>
              </a:defRPr>
            </a:lvl4pPr>
            <a:lvl5pPr>
              <a:defRPr sz="1425" b="0">
                <a:solidFill>
                  <a:srgbClr val="BCBCBC"/>
                </a:solidFill>
                <a:latin typeface="Nimbus Sans"/>
                <a:ea typeface="Nimbus Sans"/>
                <a:cs typeface="Nimbus Sans"/>
              </a:defRPr>
            </a:lvl5pPr>
            <a:lvl6pPr>
              <a:defRPr sz="1425" b="0">
                <a:solidFill>
                  <a:srgbClr val="BCBCBC"/>
                </a:solidFill>
                <a:latin typeface="Nimbus Sans"/>
                <a:ea typeface="Nimbus Sans"/>
                <a:cs typeface="Nimbus Sans"/>
              </a:defRPr>
            </a:lvl6pPr>
            <a:lvl7pPr>
              <a:defRPr sz="1425" b="0">
                <a:solidFill>
                  <a:srgbClr val="BCBCBC"/>
                </a:solidFill>
                <a:latin typeface="Nimbus Sans"/>
                <a:ea typeface="Nimbus Sans"/>
                <a:cs typeface="Nimbus Sans"/>
              </a:defRPr>
            </a:lvl7pPr>
            <a:lvl8pPr>
              <a:defRPr sz="1425" b="0">
                <a:solidFill>
                  <a:srgbClr val="BCBCBC"/>
                </a:solidFill>
                <a:latin typeface="Nimbus Sans"/>
                <a:ea typeface="Nimbus Sans"/>
                <a:cs typeface="Nimbus Sans"/>
              </a:defRPr>
            </a:lvl8pPr>
            <a:lvl9pPr>
              <a:defRPr sz="1425" b="0">
                <a:solidFill>
                  <a:srgbClr val="BCBCBC"/>
                </a:solidFill>
                <a:latin typeface="Nimbus Sans"/>
                <a:ea typeface="Nimbus Sans"/>
                <a:cs typeface="Nimbus Sans"/>
              </a:defRPr>
            </a:lvl9pPr>
          </a:lstStyle>
          <a:p xmlns:a="http://schemas.openxmlformats.org/drawingml/2006/main">
            <a:pPr>
              <a:defRPr sz="1425" b="0">
                <a:solidFill>
                  <a:srgbClr val="BCBCBC"/>
                </a:solidFill>
                <a:latin typeface="Nimbus Sans"/>
                <a:ea typeface="Nimbus Sans"/>
                <a:cs typeface="Nimbus Sans"/>
              </a:defRPr>
            </a:pPr>
            <a:r>
              <a:rPr sz="1425" b="0">
                <a:solidFill>
                  <a:srgbClr val="BCBCBC"/>
                </a:solidFill>
                <a:latin typeface="Nimbus Sans"/>
                <a:ea typeface="Nimbus Sans"/>
                <a:cs typeface="Nimbus Sans"/>
              </a:rPr>
              <a:t>CV: psychiatrist at Centre Hospitalier du Gers since September 2026</a:t>
            </a:r>
          </a:p>
        </p:txBody>
      </p:sp>
    </p:spTree>
    <p:extLst>
      <p:ext uri="{BB962C8B-B14F-4D97-AF65-F5344CB8AC3E}">
        <p14:creationId xmlns:p14="http://schemas.microsoft.com/office/powerpoint/2010/main" val="1812193815"/>
      </p:ext>
    </p:extLst>
  </p:cSld>
</p:sld>
</file>

<file path=ppt/slides/slide4.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17" name="text-0">
            <a:extLst xmlns:a="http://schemas.openxmlformats.org/drawingml/2006/main">
              <a:ext uri="{FF2B5EF4-FFF2-40B4-BE49-F238E27FC236}">
                <a16:creationId xmlns:a16="http://schemas.microsoft.com/office/drawing/2014/main" id="{9D3CE9BE-BC36-49E5-9CFE-45B0C384CF81}"/>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defRPr sz="3600" b="1">
                <a:solidFill>
                  <a:srgbClr val="FAFAFA"/>
                </a:solidFill>
                <a:latin typeface="Nimbus Sans"/>
                <a:ea typeface="Nimbus Sans"/>
                <a:cs typeface="Nimbus Sans"/>
              </a:defRPr>
            </a:lvl1pPr>
            <a:lvl2pPr>
              <a:defRPr sz="3600" b="1">
                <a:solidFill>
                  <a:srgbClr val="FAFAFA"/>
                </a:solidFill>
                <a:latin typeface="Nimbus Sans"/>
                <a:ea typeface="Nimbus Sans"/>
                <a:cs typeface="Nimbus Sans"/>
              </a:defRPr>
            </a:lvl2pPr>
            <a:lvl3pPr>
              <a:defRPr sz="3600" b="1">
                <a:solidFill>
                  <a:srgbClr val="FAFAFA"/>
                </a:solidFill>
                <a:latin typeface="Nimbus Sans"/>
                <a:ea typeface="Nimbus Sans"/>
                <a:cs typeface="Nimbus Sans"/>
              </a:defRPr>
            </a:lvl3pPr>
            <a:lvl4pPr>
              <a:defRPr sz="3600" b="1">
                <a:solidFill>
                  <a:srgbClr val="FAFAFA"/>
                </a:solidFill>
                <a:latin typeface="Nimbus Sans"/>
                <a:ea typeface="Nimbus Sans"/>
                <a:cs typeface="Nimbus Sans"/>
              </a:defRPr>
            </a:lvl4pPr>
            <a:lvl5pPr>
              <a:defRPr sz="3600" b="1">
                <a:solidFill>
                  <a:srgbClr val="FAFAFA"/>
                </a:solidFill>
                <a:latin typeface="Nimbus Sans"/>
                <a:ea typeface="Nimbus Sans"/>
                <a:cs typeface="Nimbus Sans"/>
              </a:defRPr>
            </a:lvl5pPr>
            <a:lvl6pPr>
              <a:defRPr sz="3600" b="1">
                <a:solidFill>
                  <a:srgbClr val="FAFAFA"/>
                </a:solidFill>
                <a:latin typeface="Nimbus Sans"/>
                <a:ea typeface="Nimbus Sans"/>
                <a:cs typeface="Nimbus Sans"/>
              </a:defRPr>
            </a:lvl6pPr>
            <a:lvl7pPr>
              <a:defRPr sz="3600" b="1">
                <a:solidFill>
                  <a:srgbClr val="FAFAFA"/>
                </a:solidFill>
                <a:latin typeface="Nimbus Sans"/>
                <a:ea typeface="Nimbus Sans"/>
                <a:cs typeface="Nimbus Sans"/>
              </a:defRPr>
            </a:lvl7pPr>
            <a:lvl8pPr>
              <a:defRPr sz="3600" b="1">
                <a:solidFill>
                  <a:srgbClr val="FAFAFA"/>
                </a:solidFill>
                <a:latin typeface="Nimbus Sans"/>
                <a:ea typeface="Nimbus Sans"/>
                <a:cs typeface="Nimbus Sans"/>
              </a:defRPr>
            </a:lvl8pPr>
            <a:lvl9pPr>
              <a:defRPr sz="3600" b="1">
                <a:solidFill>
                  <a:srgbClr val="FAFAFA"/>
                </a:solidFill>
                <a:latin typeface="Nimbus Sans"/>
                <a:ea typeface="Nimbus Sans"/>
                <a:cs typeface="Nimbus Sans"/>
              </a:defRPr>
            </a:lvl9pPr>
          </a:lstStyle>
          <a:p xmlns:a="http://schemas.openxmlformats.org/drawingml/2006/main">
            <a:pPr>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Research contributions</a:t>
            </a:r>
          </a:p>
        </p:txBody>
      </p:sp>
      <p:sp>
        <p:nvSpPr>
          <p:cNvPr id="2" name="">
            <a:extLst xmlns:a="http://schemas.openxmlformats.org/drawingml/2006/main">
              <a:ext uri="{FF2B5EF4-FFF2-40B4-BE49-F238E27FC236}">
                <a16:creationId xmlns:a16="http://schemas.microsoft.com/office/drawing/2014/main" id="{5EDDE9E4-D640-455E-A929-88118BB3D929}"/>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F1C80910-3DAE-4C13-A200-1287495334FB}"/>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3CCF5FC9-1A94-4DC1-8602-072C201DD07F}"/>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defRPr sz="1200" b="0">
                <a:solidFill>
                  <a:srgbClr val="BCBCBC"/>
                </a:solidFill>
                <a:latin typeface="Nimbus Sans"/>
                <a:ea typeface="Nimbus Sans"/>
                <a:cs typeface="Nimbus Sans"/>
              </a:defRPr>
            </a:lvl1pPr>
            <a:lvl2pPr>
              <a:defRPr sz="1200" b="0">
                <a:solidFill>
                  <a:srgbClr val="BCBCBC"/>
                </a:solidFill>
                <a:latin typeface="Nimbus Sans"/>
                <a:ea typeface="Nimbus Sans"/>
                <a:cs typeface="Nimbus Sans"/>
              </a:defRPr>
            </a:lvl2pPr>
            <a:lvl3pPr>
              <a:defRPr sz="1200" b="0">
                <a:solidFill>
                  <a:srgbClr val="BCBCBC"/>
                </a:solidFill>
                <a:latin typeface="Nimbus Sans"/>
                <a:ea typeface="Nimbus Sans"/>
                <a:cs typeface="Nimbus Sans"/>
              </a:defRPr>
            </a:lvl3pPr>
            <a:lvl4pPr>
              <a:defRPr sz="1200" b="0">
                <a:solidFill>
                  <a:srgbClr val="BCBCBC"/>
                </a:solidFill>
                <a:latin typeface="Nimbus Sans"/>
                <a:ea typeface="Nimbus Sans"/>
                <a:cs typeface="Nimbus Sans"/>
              </a:defRPr>
            </a:lvl4pPr>
            <a:lvl5pPr>
              <a:defRPr sz="1200" b="0">
                <a:solidFill>
                  <a:srgbClr val="BCBCBC"/>
                </a:solidFill>
                <a:latin typeface="Nimbus Sans"/>
                <a:ea typeface="Nimbus Sans"/>
                <a:cs typeface="Nimbus Sans"/>
              </a:defRPr>
            </a:lvl5pPr>
            <a:lvl6pPr>
              <a:defRPr sz="1200" b="0">
                <a:solidFill>
                  <a:srgbClr val="BCBCBC"/>
                </a:solidFill>
                <a:latin typeface="Nimbus Sans"/>
                <a:ea typeface="Nimbus Sans"/>
                <a:cs typeface="Nimbus Sans"/>
              </a:defRPr>
            </a:lvl6pPr>
            <a:lvl7pPr>
              <a:defRPr sz="1200" b="0">
                <a:solidFill>
                  <a:srgbClr val="BCBCBC"/>
                </a:solidFill>
                <a:latin typeface="Nimbus Sans"/>
                <a:ea typeface="Nimbus Sans"/>
                <a:cs typeface="Nimbus Sans"/>
              </a:defRPr>
            </a:lvl7pPr>
            <a:lvl8pPr>
              <a:defRPr sz="1200" b="0">
                <a:solidFill>
                  <a:srgbClr val="BCBCBC"/>
                </a:solidFill>
                <a:latin typeface="Nimbus Sans"/>
                <a:ea typeface="Nimbus Sans"/>
                <a:cs typeface="Nimbus Sans"/>
              </a:defRPr>
            </a:lvl8pPr>
            <a:lvl9pPr>
              <a:defRPr sz="1200" b="0">
                <a:solidFill>
                  <a:srgbClr val="BCBCBC"/>
                </a:solidFill>
                <a:latin typeface="Nimbus Sans"/>
                <a:ea typeface="Nimbus Sans"/>
                <a:cs typeface="Nimbus Sans"/>
              </a:defRPr>
            </a:lvl9pPr>
          </a:lstStyle>
          <a:p xmlns:a="http://schemas.openxmlformats.org/drawingml/2006/main">
            <a:pPr>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Selected publication venues · sources in speaker notes</a:t>
            </a:r>
          </a:p>
        </p:txBody>
      </p:sp>
      <p:sp>
        <p:nvSpPr>
          <p:cNvPr id="5" name="text-4">
            <a:extLst xmlns:a="http://schemas.openxmlformats.org/drawingml/2006/main">
              <a:ext uri="{FF2B5EF4-FFF2-40B4-BE49-F238E27FC236}">
                <a16:creationId xmlns:a16="http://schemas.microsoft.com/office/drawing/2014/main" id="{0ACACC1E-77F0-41E9-A0D7-B323B8A2518A}"/>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defRPr sz="1350" b="0">
                <a:solidFill>
                  <a:srgbClr val="BCBCBC"/>
                </a:solidFill>
                <a:latin typeface="Nimbus Sans"/>
                <a:ea typeface="Nimbus Sans"/>
                <a:cs typeface="Nimbus Sans"/>
              </a:defRPr>
            </a:lvl1pPr>
            <a:lvl2pPr>
              <a:defRPr sz="1350" b="0">
                <a:solidFill>
                  <a:srgbClr val="BCBCBC"/>
                </a:solidFill>
                <a:latin typeface="Nimbus Sans"/>
                <a:ea typeface="Nimbus Sans"/>
                <a:cs typeface="Nimbus Sans"/>
              </a:defRPr>
            </a:lvl2pPr>
            <a:lvl3pPr>
              <a:defRPr sz="1350" b="0">
                <a:solidFill>
                  <a:srgbClr val="BCBCBC"/>
                </a:solidFill>
                <a:latin typeface="Nimbus Sans"/>
                <a:ea typeface="Nimbus Sans"/>
                <a:cs typeface="Nimbus Sans"/>
              </a:defRPr>
            </a:lvl3pPr>
            <a:lvl4pPr>
              <a:defRPr sz="1350" b="0">
                <a:solidFill>
                  <a:srgbClr val="BCBCBC"/>
                </a:solidFill>
                <a:latin typeface="Nimbus Sans"/>
                <a:ea typeface="Nimbus Sans"/>
                <a:cs typeface="Nimbus Sans"/>
              </a:defRPr>
            </a:lvl4pPr>
            <a:lvl5pPr>
              <a:defRPr sz="1350" b="0">
                <a:solidFill>
                  <a:srgbClr val="BCBCBC"/>
                </a:solidFill>
                <a:latin typeface="Nimbus Sans"/>
                <a:ea typeface="Nimbus Sans"/>
                <a:cs typeface="Nimbus Sans"/>
              </a:defRPr>
            </a:lvl5pPr>
            <a:lvl6pPr>
              <a:defRPr sz="1350" b="0">
                <a:solidFill>
                  <a:srgbClr val="BCBCBC"/>
                </a:solidFill>
                <a:latin typeface="Nimbus Sans"/>
                <a:ea typeface="Nimbus Sans"/>
                <a:cs typeface="Nimbus Sans"/>
              </a:defRPr>
            </a:lvl6pPr>
            <a:lvl7pPr>
              <a:defRPr sz="1350" b="0">
                <a:solidFill>
                  <a:srgbClr val="BCBCBC"/>
                </a:solidFill>
                <a:latin typeface="Nimbus Sans"/>
                <a:ea typeface="Nimbus Sans"/>
                <a:cs typeface="Nimbus Sans"/>
              </a:defRPr>
            </a:lvl7pPr>
            <a:lvl8pPr>
              <a:defRPr sz="1350" b="0">
                <a:solidFill>
                  <a:srgbClr val="BCBCBC"/>
                </a:solidFill>
                <a:latin typeface="Nimbus Sans"/>
                <a:ea typeface="Nimbus Sans"/>
                <a:cs typeface="Nimbus Sans"/>
              </a:defRPr>
            </a:lvl8pPr>
            <a:lvl9pPr>
              <a:defRPr sz="1350" b="0">
                <a:solidFill>
                  <a:srgbClr val="BCBCBC"/>
                </a:solidFill>
                <a:latin typeface="Nimbus Sans"/>
                <a:ea typeface="Nimbus Sans"/>
                <a:cs typeface="Nimbus Sans"/>
              </a:defRPr>
            </a:lvl9pPr>
          </a:lstStyle>
          <a:p xmlns:a="http://schemas.openxmlformats.org/drawingml/2006/main">
            <a:pPr>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04</a:t>
            </a:r>
          </a:p>
        </p:txBody>
      </p:sp>
      <p:sp>
        <p:nvSpPr>
          <p:cNvPr id="6" name="text-5">
            <a:extLst xmlns:a="http://schemas.openxmlformats.org/drawingml/2006/main">
              <a:ext uri="{FF2B5EF4-FFF2-40B4-BE49-F238E27FC236}">
                <a16:creationId xmlns:a16="http://schemas.microsoft.com/office/drawing/2014/main" id="{309769D3-D3E2-4828-AC3C-25F1AE319422}"/>
              </a:ext>
            </a:extLst>
          </p:cNvPr>
          <p:cNvSpPr>
            <a:spLocks xmlns:a="http://schemas.openxmlformats.org/drawingml/2006/main" noGrp="1"/>
          </p:cNvSpPr>
          <p:nvPr/>
        </p:nvSpPr>
        <p:spPr>
          <a:xfrm xmlns:a="http://schemas.openxmlformats.org/drawingml/2006/main">
            <a:off x="609600" y="1752600"/>
            <a:ext cx="4095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1">
                <a:solidFill>
                  <a:srgbClr val="FAFAFA"/>
                </a:solidFill>
                <a:latin typeface="Nimbus Sans"/>
                <a:ea typeface="Nimbus Sans"/>
                <a:cs typeface="Nimbus Sans"/>
              </a:defRPr>
            </a:defPPr>
            <a:lvl1pPr>
              <a:defRPr sz="2400" b="1">
                <a:solidFill>
                  <a:srgbClr val="FAFAFA"/>
                </a:solidFill>
                <a:latin typeface="Nimbus Sans"/>
                <a:ea typeface="Nimbus Sans"/>
                <a:cs typeface="Nimbus Sans"/>
              </a:defRPr>
            </a:lvl1pPr>
            <a:lvl2pPr>
              <a:defRPr sz="2400" b="1">
                <a:solidFill>
                  <a:srgbClr val="FAFAFA"/>
                </a:solidFill>
                <a:latin typeface="Nimbus Sans"/>
                <a:ea typeface="Nimbus Sans"/>
                <a:cs typeface="Nimbus Sans"/>
              </a:defRPr>
            </a:lvl2pPr>
            <a:lvl3pPr>
              <a:defRPr sz="2400" b="1">
                <a:solidFill>
                  <a:srgbClr val="FAFAFA"/>
                </a:solidFill>
                <a:latin typeface="Nimbus Sans"/>
                <a:ea typeface="Nimbus Sans"/>
                <a:cs typeface="Nimbus Sans"/>
              </a:defRPr>
            </a:lvl3pPr>
            <a:lvl4pPr>
              <a:defRPr sz="2400" b="1">
                <a:solidFill>
                  <a:srgbClr val="FAFAFA"/>
                </a:solidFill>
                <a:latin typeface="Nimbus Sans"/>
                <a:ea typeface="Nimbus Sans"/>
                <a:cs typeface="Nimbus Sans"/>
              </a:defRPr>
            </a:lvl4pPr>
            <a:lvl5pPr>
              <a:defRPr sz="2400" b="1">
                <a:solidFill>
                  <a:srgbClr val="FAFAFA"/>
                </a:solidFill>
                <a:latin typeface="Nimbus Sans"/>
                <a:ea typeface="Nimbus Sans"/>
                <a:cs typeface="Nimbus Sans"/>
              </a:defRPr>
            </a:lvl5pPr>
            <a:lvl6pPr>
              <a:defRPr sz="2400" b="1">
                <a:solidFill>
                  <a:srgbClr val="FAFAFA"/>
                </a:solidFill>
                <a:latin typeface="Nimbus Sans"/>
                <a:ea typeface="Nimbus Sans"/>
                <a:cs typeface="Nimbus Sans"/>
              </a:defRPr>
            </a:lvl6pPr>
            <a:lvl7pPr>
              <a:defRPr sz="2400" b="1">
                <a:solidFill>
                  <a:srgbClr val="FAFAFA"/>
                </a:solidFill>
                <a:latin typeface="Nimbus Sans"/>
                <a:ea typeface="Nimbus Sans"/>
                <a:cs typeface="Nimbus Sans"/>
              </a:defRPr>
            </a:lvl7pPr>
            <a:lvl8pPr>
              <a:defRPr sz="2400" b="1">
                <a:solidFill>
                  <a:srgbClr val="FAFAFA"/>
                </a:solidFill>
                <a:latin typeface="Nimbus Sans"/>
                <a:ea typeface="Nimbus Sans"/>
                <a:cs typeface="Nimbus Sans"/>
              </a:defRPr>
            </a:lvl8pPr>
            <a:lvl9pPr>
              <a:defRPr sz="2400" b="1">
                <a:solidFill>
                  <a:srgbClr val="FAFAFA"/>
                </a:solidFill>
                <a:latin typeface="Nimbus Sans"/>
                <a:ea typeface="Nimbus Sans"/>
                <a:cs typeface="Nimbus Sans"/>
              </a:defRPr>
            </a:lvl9pPr>
          </a:lstStyle>
          <a:p xmlns:a="http://schemas.openxmlformats.org/drawingml/2006/main">
            <a:pPr>
              <a:defRPr sz="2400" b="1">
                <a:solidFill>
                  <a:srgbClr val="FAFAFA"/>
                </a:solidFill>
                <a:latin typeface="Nimbus Sans"/>
                <a:ea typeface="Nimbus Sans"/>
                <a:cs typeface="Nimbus Sans"/>
              </a:defRPr>
            </a:pPr>
            <a:r>
              <a:rPr sz="2400" b="1">
                <a:solidFill>
                  <a:srgbClr val="FAFAFA"/>
                </a:solidFill>
                <a:latin typeface="Nimbus Sans"/>
                <a:ea typeface="Nimbus Sans"/>
                <a:cs typeface="Nimbus Sans"/>
              </a:rPr>
              <a:t>Psychiatric treatment</a:t>
            </a:r>
          </a:p>
        </p:txBody>
      </p:sp>
      <p:sp>
        <p:nvSpPr>
          <p:cNvPr id="7" name="text-6">
            <a:extLst xmlns:a="http://schemas.openxmlformats.org/drawingml/2006/main">
              <a:ext uri="{FF2B5EF4-FFF2-40B4-BE49-F238E27FC236}">
                <a16:creationId xmlns:a16="http://schemas.microsoft.com/office/drawing/2014/main" id="{AC90EBEB-A294-471A-9738-001895830E63}"/>
              </a:ext>
            </a:extLst>
          </p:cNvPr>
          <p:cNvSpPr>
            <a:spLocks xmlns:a="http://schemas.openxmlformats.org/drawingml/2006/main" noGrp="1"/>
          </p:cNvSpPr>
          <p:nvPr/>
        </p:nvSpPr>
        <p:spPr>
          <a:xfrm xmlns:a="http://schemas.openxmlformats.org/drawingml/2006/main">
            <a:off x="5238750" y="1762125"/>
            <a:ext cx="63436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FAFAFA"/>
                </a:solidFill>
                <a:latin typeface="Nimbus Sans"/>
                <a:ea typeface="Nimbus Sans"/>
                <a:cs typeface="Nimbus Sans"/>
              </a:defRPr>
            </a:defPPr>
            <a:lvl1pPr>
              <a:defRPr sz="2025" b="0">
                <a:solidFill>
                  <a:srgbClr val="FAFAFA"/>
                </a:solidFill>
                <a:latin typeface="Nimbus Sans"/>
                <a:ea typeface="Nimbus Sans"/>
                <a:cs typeface="Nimbus Sans"/>
              </a:defRPr>
            </a:lvl1pPr>
            <a:lvl2pPr>
              <a:defRPr sz="2025" b="0">
                <a:solidFill>
                  <a:srgbClr val="FAFAFA"/>
                </a:solidFill>
                <a:latin typeface="Nimbus Sans"/>
                <a:ea typeface="Nimbus Sans"/>
                <a:cs typeface="Nimbus Sans"/>
              </a:defRPr>
            </a:lvl2pPr>
            <a:lvl3pPr>
              <a:defRPr sz="2025" b="0">
                <a:solidFill>
                  <a:srgbClr val="FAFAFA"/>
                </a:solidFill>
                <a:latin typeface="Nimbus Sans"/>
                <a:ea typeface="Nimbus Sans"/>
                <a:cs typeface="Nimbus Sans"/>
              </a:defRPr>
            </a:lvl3pPr>
            <a:lvl4pPr>
              <a:defRPr sz="2025" b="0">
                <a:solidFill>
                  <a:srgbClr val="FAFAFA"/>
                </a:solidFill>
                <a:latin typeface="Nimbus Sans"/>
                <a:ea typeface="Nimbus Sans"/>
                <a:cs typeface="Nimbus Sans"/>
              </a:defRPr>
            </a:lvl4pPr>
            <a:lvl5pPr>
              <a:defRPr sz="2025" b="0">
                <a:solidFill>
                  <a:srgbClr val="FAFAFA"/>
                </a:solidFill>
                <a:latin typeface="Nimbus Sans"/>
                <a:ea typeface="Nimbus Sans"/>
                <a:cs typeface="Nimbus Sans"/>
              </a:defRPr>
            </a:lvl5pPr>
            <a:lvl6pPr>
              <a:defRPr sz="2025" b="0">
                <a:solidFill>
                  <a:srgbClr val="FAFAFA"/>
                </a:solidFill>
                <a:latin typeface="Nimbus Sans"/>
                <a:ea typeface="Nimbus Sans"/>
                <a:cs typeface="Nimbus Sans"/>
              </a:defRPr>
            </a:lvl6pPr>
            <a:lvl7pPr>
              <a:defRPr sz="2025" b="0">
                <a:solidFill>
                  <a:srgbClr val="FAFAFA"/>
                </a:solidFill>
                <a:latin typeface="Nimbus Sans"/>
                <a:ea typeface="Nimbus Sans"/>
                <a:cs typeface="Nimbus Sans"/>
              </a:defRPr>
            </a:lvl7pPr>
            <a:lvl8pPr>
              <a:defRPr sz="2025" b="0">
                <a:solidFill>
                  <a:srgbClr val="FAFAFA"/>
                </a:solidFill>
                <a:latin typeface="Nimbus Sans"/>
                <a:ea typeface="Nimbus Sans"/>
                <a:cs typeface="Nimbus Sans"/>
              </a:defRPr>
            </a:lvl8pPr>
            <a:lvl9pPr>
              <a:defRPr sz="2025" b="0">
                <a:solidFill>
                  <a:srgbClr val="FAFAFA"/>
                </a:solidFill>
                <a:latin typeface="Nimbus Sans"/>
                <a:ea typeface="Nimbus Sans"/>
                <a:cs typeface="Nimbus Sans"/>
              </a:defRPr>
            </a:lvl9pPr>
          </a:lstStyle>
          <a:p xmlns:a="http://schemas.openxmlformats.org/drawingml/2006/main">
            <a:pPr>
              <a:defRPr sz="2025" b="0">
                <a:solidFill>
                  <a:srgbClr val="FAFAFA"/>
                </a:solidFill>
                <a:latin typeface="Nimbus Sans"/>
                <a:ea typeface="Nimbus Sans"/>
                <a:cs typeface="Nimbus Sans"/>
              </a:defRPr>
            </a:pPr>
            <a:r>
              <a:rPr sz="2025" b="0">
                <a:solidFill>
                  <a:srgbClr val="FAFAFA"/>
                </a:solidFill>
                <a:latin typeface="Nimbus Sans"/>
                <a:ea typeface="Nimbus Sans"/>
                <a:cs typeface="Nimbus Sans"/>
              </a:rPr>
              <a:t>Reviews and evidence synthesis</a:t>
            </a:r>
          </a:p>
        </p:txBody>
      </p:sp>
      <p:sp>
        <p:nvSpPr>
          <p:cNvPr id="8" name="text-7">
            <a:extLst xmlns:a="http://schemas.openxmlformats.org/drawingml/2006/main">
              <a:ext uri="{FF2B5EF4-FFF2-40B4-BE49-F238E27FC236}">
                <a16:creationId xmlns:a16="http://schemas.microsoft.com/office/drawing/2014/main" id="{D93F6F93-46B5-46C2-9229-10D81BE5E4CF}"/>
              </a:ext>
            </a:extLst>
          </p:cNvPr>
          <p:cNvSpPr>
            <a:spLocks xmlns:a="http://schemas.openxmlformats.org/drawingml/2006/main" noGrp="1"/>
          </p:cNvSpPr>
          <p:nvPr/>
        </p:nvSpPr>
        <p:spPr>
          <a:xfrm xmlns:a="http://schemas.openxmlformats.org/drawingml/2006/main">
            <a:off x="5238750" y="2266950"/>
            <a:ext cx="63436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00" b="0">
                <a:solidFill>
                  <a:srgbClr val="BCBCBC"/>
                </a:solidFill>
                <a:latin typeface="Nimbus Sans"/>
                <a:ea typeface="Nimbus Sans"/>
                <a:cs typeface="Nimbus Sans"/>
              </a:defRPr>
            </a:defPPr>
            <a:lvl1pPr>
              <a:defRPr sz="1800" b="0">
                <a:solidFill>
                  <a:srgbClr val="BCBCBC"/>
                </a:solidFill>
                <a:latin typeface="Nimbus Sans"/>
                <a:ea typeface="Nimbus Sans"/>
                <a:cs typeface="Nimbus Sans"/>
              </a:defRPr>
            </a:lvl1pPr>
            <a:lvl2pPr>
              <a:defRPr sz="1800" b="0">
                <a:solidFill>
                  <a:srgbClr val="BCBCBC"/>
                </a:solidFill>
                <a:latin typeface="Nimbus Sans"/>
                <a:ea typeface="Nimbus Sans"/>
                <a:cs typeface="Nimbus Sans"/>
              </a:defRPr>
            </a:lvl2pPr>
            <a:lvl3pPr>
              <a:defRPr sz="1800" b="0">
                <a:solidFill>
                  <a:srgbClr val="BCBCBC"/>
                </a:solidFill>
                <a:latin typeface="Nimbus Sans"/>
                <a:ea typeface="Nimbus Sans"/>
                <a:cs typeface="Nimbus Sans"/>
              </a:defRPr>
            </a:lvl3pPr>
            <a:lvl4pPr>
              <a:defRPr sz="1800" b="0">
                <a:solidFill>
                  <a:srgbClr val="BCBCBC"/>
                </a:solidFill>
                <a:latin typeface="Nimbus Sans"/>
                <a:ea typeface="Nimbus Sans"/>
                <a:cs typeface="Nimbus Sans"/>
              </a:defRPr>
            </a:lvl4pPr>
            <a:lvl5pPr>
              <a:defRPr sz="1800" b="0">
                <a:solidFill>
                  <a:srgbClr val="BCBCBC"/>
                </a:solidFill>
                <a:latin typeface="Nimbus Sans"/>
                <a:ea typeface="Nimbus Sans"/>
                <a:cs typeface="Nimbus Sans"/>
              </a:defRPr>
            </a:lvl5pPr>
            <a:lvl6pPr>
              <a:defRPr sz="1800" b="0">
                <a:solidFill>
                  <a:srgbClr val="BCBCBC"/>
                </a:solidFill>
                <a:latin typeface="Nimbus Sans"/>
                <a:ea typeface="Nimbus Sans"/>
                <a:cs typeface="Nimbus Sans"/>
              </a:defRPr>
            </a:lvl6pPr>
            <a:lvl7pPr>
              <a:defRPr sz="1800" b="0">
                <a:solidFill>
                  <a:srgbClr val="BCBCBC"/>
                </a:solidFill>
                <a:latin typeface="Nimbus Sans"/>
                <a:ea typeface="Nimbus Sans"/>
                <a:cs typeface="Nimbus Sans"/>
              </a:defRPr>
            </a:lvl7pPr>
            <a:lvl8pPr>
              <a:defRPr sz="1800" b="0">
                <a:solidFill>
                  <a:srgbClr val="BCBCBC"/>
                </a:solidFill>
                <a:latin typeface="Nimbus Sans"/>
                <a:ea typeface="Nimbus Sans"/>
                <a:cs typeface="Nimbus Sans"/>
              </a:defRPr>
            </a:lvl8pPr>
            <a:lvl9pPr>
              <a:defRPr sz="1800" b="0">
                <a:solidFill>
                  <a:srgbClr val="BCBCBC"/>
                </a:solidFill>
                <a:latin typeface="Nimbus Sans"/>
                <a:ea typeface="Nimbus Sans"/>
                <a:cs typeface="Nimbus Sans"/>
              </a:defRPr>
            </a:lvl9pPr>
          </a:lstStyle>
          <a:p xmlns:a="http://schemas.openxmlformats.org/drawingml/2006/main">
            <a:pPr>
              <a:defRPr sz="1800" b="0">
                <a:solidFill>
                  <a:srgbClr val="BCBCBC"/>
                </a:solidFill>
                <a:latin typeface="Nimbus Sans"/>
                <a:ea typeface="Nimbus Sans"/>
                <a:cs typeface="Nimbus Sans"/>
              </a:defRPr>
            </a:pPr>
            <a:r>
              <a:rPr sz="1800" b="0">
                <a:solidFill>
                  <a:srgbClr val="BCBCBC"/>
                </a:solidFill>
                <a:latin typeface="Nimbus Sans"/>
                <a:ea typeface="Nimbus Sans"/>
                <a:cs typeface="Nimbus Sans"/>
              </a:rPr>
              <a:t>Acta Psychiatrica Scandinavica · World Journal of Psychiatry</a:t>
            </a:r>
          </a:p>
        </p:txBody>
      </p:sp>
      <p:sp>
        <p:nvSpPr>
          <p:cNvPr id="9" name="">
            <a:extLst xmlns:a="http://schemas.openxmlformats.org/drawingml/2006/main">
              <a:ext uri="{FF2B5EF4-FFF2-40B4-BE49-F238E27FC236}">
                <a16:creationId xmlns:a16="http://schemas.microsoft.com/office/drawing/2014/main" id="{B2F9D53E-6AAC-486B-B482-F52F2A031048}"/>
              </a:ext>
            </a:extLst>
          </p:cNvPr>
          <p:cNvSpPr>
            <a:spLocks xmlns:a="http://schemas.openxmlformats.org/drawingml/2006/main" noGrp="1"/>
          </p:cNvSpPr>
          <p:nvPr/>
        </p:nvSpPr>
        <p:spPr>
          <a:xfrm xmlns:a="http://schemas.openxmlformats.org/drawingml/2006/main">
            <a:off x="609600" y="2962275"/>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0" name="text-9">
            <a:extLst xmlns:a="http://schemas.openxmlformats.org/drawingml/2006/main">
              <a:ext uri="{FF2B5EF4-FFF2-40B4-BE49-F238E27FC236}">
                <a16:creationId xmlns:a16="http://schemas.microsoft.com/office/drawing/2014/main" id="{680C36C5-9F3B-41C0-9966-B2BBF202FE5A}"/>
              </a:ext>
            </a:extLst>
          </p:cNvPr>
          <p:cNvSpPr>
            <a:spLocks xmlns:a="http://schemas.openxmlformats.org/drawingml/2006/main" noGrp="1"/>
          </p:cNvSpPr>
          <p:nvPr/>
        </p:nvSpPr>
        <p:spPr>
          <a:xfrm xmlns:a="http://schemas.openxmlformats.org/drawingml/2006/main">
            <a:off x="609600" y="3181350"/>
            <a:ext cx="4095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1">
                <a:solidFill>
                  <a:srgbClr val="FAFAFA"/>
                </a:solidFill>
                <a:latin typeface="Nimbus Sans"/>
                <a:ea typeface="Nimbus Sans"/>
                <a:cs typeface="Nimbus Sans"/>
              </a:defRPr>
            </a:defPPr>
            <a:lvl1pPr>
              <a:defRPr sz="2400" b="1">
                <a:solidFill>
                  <a:srgbClr val="FAFAFA"/>
                </a:solidFill>
                <a:latin typeface="Nimbus Sans"/>
                <a:ea typeface="Nimbus Sans"/>
                <a:cs typeface="Nimbus Sans"/>
              </a:defRPr>
            </a:lvl1pPr>
            <a:lvl2pPr>
              <a:defRPr sz="2400" b="1">
                <a:solidFill>
                  <a:srgbClr val="FAFAFA"/>
                </a:solidFill>
                <a:latin typeface="Nimbus Sans"/>
                <a:ea typeface="Nimbus Sans"/>
                <a:cs typeface="Nimbus Sans"/>
              </a:defRPr>
            </a:lvl2pPr>
            <a:lvl3pPr>
              <a:defRPr sz="2400" b="1">
                <a:solidFill>
                  <a:srgbClr val="FAFAFA"/>
                </a:solidFill>
                <a:latin typeface="Nimbus Sans"/>
                <a:ea typeface="Nimbus Sans"/>
                <a:cs typeface="Nimbus Sans"/>
              </a:defRPr>
            </a:lvl3pPr>
            <a:lvl4pPr>
              <a:defRPr sz="2400" b="1">
                <a:solidFill>
                  <a:srgbClr val="FAFAFA"/>
                </a:solidFill>
                <a:latin typeface="Nimbus Sans"/>
                <a:ea typeface="Nimbus Sans"/>
                <a:cs typeface="Nimbus Sans"/>
              </a:defRPr>
            </a:lvl4pPr>
            <a:lvl5pPr>
              <a:defRPr sz="2400" b="1">
                <a:solidFill>
                  <a:srgbClr val="FAFAFA"/>
                </a:solidFill>
                <a:latin typeface="Nimbus Sans"/>
                <a:ea typeface="Nimbus Sans"/>
                <a:cs typeface="Nimbus Sans"/>
              </a:defRPr>
            </a:lvl5pPr>
            <a:lvl6pPr>
              <a:defRPr sz="2400" b="1">
                <a:solidFill>
                  <a:srgbClr val="FAFAFA"/>
                </a:solidFill>
                <a:latin typeface="Nimbus Sans"/>
                <a:ea typeface="Nimbus Sans"/>
                <a:cs typeface="Nimbus Sans"/>
              </a:defRPr>
            </a:lvl6pPr>
            <a:lvl7pPr>
              <a:defRPr sz="2400" b="1">
                <a:solidFill>
                  <a:srgbClr val="FAFAFA"/>
                </a:solidFill>
                <a:latin typeface="Nimbus Sans"/>
                <a:ea typeface="Nimbus Sans"/>
                <a:cs typeface="Nimbus Sans"/>
              </a:defRPr>
            </a:lvl7pPr>
            <a:lvl8pPr>
              <a:defRPr sz="2400" b="1">
                <a:solidFill>
                  <a:srgbClr val="FAFAFA"/>
                </a:solidFill>
                <a:latin typeface="Nimbus Sans"/>
                <a:ea typeface="Nimbus Sans"/>
                <a:cs typeface="Nimbus Sans"/>
              </a:defRPr>
            </a:lvl8pPr>
            <a:lvl9pPr>
              <a:defRPr sz="2400" b="1">
                <a:solidFill>
                  <a:srgbClr val="FAFAFA"/>
                </a:solidFill>
                <a:latin typeface="Nimbus Sans"/>
                <a:ea typeface="Nimbus Sans"/>
                <a:cs typeface="Nimbus Sans"/>
              </a:defRPr>
            </a:lvl9pPr>
          </a:lstStyle>
          <a:p xmlns:a="http://schemas.openxmlformats.org/drawingml/2006/main">
            <a:pPr>
              <a:defRPr sz="2400" b="1">
                <a:solidFill>
                  <a:srgbClr val="FAFAFA"/>
                </a:solidFill>
                <a:latin typeface="Nimbus Sans"/>
                <a:ea typeface="Nimbus Sans"/>
                <a:cs typeface="Nimbus Sans"/>
              </a:defRPr>
            </a:pPr>
            <a:r>
              <a:rPr sz="2400" b="1">
                <a:solidFill>
                  <a:srgbClr val="FAFAFA"/>
                </a:solidFill>
                <a:latin typeface="Nimbus Sans"/>
                <a:ea typeface="Nimbus Sans"/>
                <a:cs typeface="Nimbus Sans"/>
              </a:rPr>
              <a:t>Addiction care</a:t>
            </a:r>
          </a:p>
        </p:txBody>
      </p:sp>
      <p:sp>
        <p:nvSpPr>
          <p:cNvPr id="11" name="text-10">
            <a:extLst xmlns:a="http://schemas.openxmlformats.org/drawingml/2006/main">
              <a:ext uri="{FF2B5EF4-FFF2-40B4-BE49-F238E27FC236}">
                <a16:creationId xmlns:a16="http://schemas.microsoft.com/office/drawing/2014/main" id="{0DFA9530-A227-4ACC-ACBC-1D7B793E2586}"/>
              </a:ext>
            </a:extLst>
          </p:cNvPr>
          <p:cNvSpPr>
            <a:spLocks xmlns:a="http://schemas.openxmlformats.org/drawingml/2006/main" noGrp="1"/>
          </p:cNvSpPr>
          <p:nvPr/>
        </p:nvSpPr>
        <p:spPr>
          <a:xfrm xmlns:a="http://schemas.openxmlformats.org/drawingml/2006/main">
            <a:off x="5238750" y="3190875"/>
            <a:ext cx="63436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FAFAFA"/>
                </a:solidFill>
                <a:latin typeface="Nimbus Sans"/>
                <a:ea typeface="Nimbus Sans"/>
                <a:cs typeface="Nimbus Sans"/>
              </a:defRPr>
            </a:defPPr>
            <a:lvl1pPr>
              <a:defRPr sz="2025" b="0">
                <a:solidFill>
                  <a:srgbClr val="FAFAFA"/>
                </a:solidFill>
                <a:latin typeface="Nimbus Sans"/>
                <a:ea typeface="Nimbus Sans"/>
                <a:cs typeface="Nimbus Sans"/>
              </a:defRPr>
            </a:lvl1pPr>
            <a:lvl2pPr>
              <a:defRPr sz="2025" b="0">
                <a:solidFill>
                  <a:srgbClr val="FAFAFA"/>
                </a:solidFill>
                <a:latin typeface="Nimbus Sans"/>
                <a:ea typeface="Nimbus Sans"/>
                <a:cs typeface="Nimbus Sans"/>
              </a:defRPr>
            </a:lvl2pPr>
            <a:lvl3pPr>
              <a:defRPr sz="2025" b="0">
                <a:solidFill>
                  <a:srgbClr val="FAFAFA"/>
                </a:solidFill>
                <a:latin typeface="Nimbus Sans"/>
                <a:ea typeface="Nimbus Sans"/>
                <a:cs typeface="Nimbus Sans"/>
              </a:defRPr>
            </a:lvl3pPr>
            <a:lvl4pPr>
              <a:defRPr sz="2025" b="0">
                <a:solidFill>
                  <a:srgbClr val="FAFAFA"/>
                </a:solidFill>
                <a:latin typeface="Nimbus Sans"/>
                <a:ea typeface="Nimbus Sans"/>
                <a:cs typeface="Nimbus Sans"/>
              </a:defRPr>
            </a:lvl4pPr>
            <a:lvl5pPr>
              <a:defRPr sz="2025" b="0">
                <a:solidFill>
                  <a:srgbClr val="FAFAFA"/>
                </a:solidFill>
                <a:latin typeface="Nimbus Sans"/>
                <a:ea typeface="Nimbus Sans"/>
                <a:cs typeface="Nimbus Sans"/>
              </a:defRPr>
            </a:lvl5pPr>
            <a:lvl6pPr>
              <a:defRPr sz="2025" b="0">
                <a:solidFill>
                  <a:srgbClr val="FAFAFA"/>
                </a:solidFill>
                <a:latin typeface="Nimbus Sans"/>
                <a:ea typeface="Nimbus Sans"/>
                <a:cs typeface="Nimbus Sans"/>
              </a:defRPr>
            </a:lvl6pPr>
            <a:lvl7pPr>
              <a:defRPr sz="2025" b="0">
                <a:solidFill>
                  <a:srgbClr val="FAFAFA"/>
                </a:solidFill>
                <a:latin typeface="Nimbus Sans"/>
                <a:ea typeface="Nimbus Sans"/>
                <a:cs typeface="Nimbus Sans"/>
              </a:defRPr>
            </a:lvl7pPr>
            <a:lvl8pPr>
              <a:defRPr sz="2025" b="0">
                <a:solidFill>
                  <a:srgbClr val="FAFAFA"/>
                </a:solidFill>
                <a:latin typeface="Nimbus Sans"/>
                <a:ea typeface="Nimbus Sans"/>
                <a:cs typeface="Nimbus Sans"/>
              </a:defRPr>
            </a:lvl8pPr>
            <a:lvl9pPr>
              <a:defRPr sz="2025" b="0">
                <a:solidFill>
                  <a:srgbClr val="FAFAFA"/>
                </a:solidFill>
                <a:latin typeface="Nimbus Sans"/>
                <a:ea typeface="Nimbus Sans"/>
                <a:cs typeface="Nimbus Sans"/>
              </a:defRPr>
            </a:lvl9pPr>
          </a:lstStyle>
          <a:p xmlns:a="http://schemas.openxmlformats.org/drawingml/2006/main">
            <a:pPr>
              <a:defRPr sz="2025" b="0">
                <a:solidFill>
                  <a:srgbClr val="FAFAFA"/>
                </a:solidFill>
                <a:latin typeface="Nimbus Sans"/>
                <a:ea typeface="Nimbus Sans"/>
                <a:cs typeface="Nimbus Sans"/>
              </a:defRPr>
            </a:pPr>
            <a:r>
              <a:rPr sz="2025" b="0">
                <a:solidFill>
                  <a:srgbClr val="FAFAFA"/>
                </a:solidFill>
                <a:latin typeface="Nimbus Sans"/>
                <a:ea typeface="Nimbus Sans"/>
                <a:cs typeface="Nimbus Sans"/>
              </a:rPr>
              <a:t>Clinical trial contributions</a:t>
            </a:r>
          </a:p>
        </p:txBody>
      </p:sp>
      <p:sp>
        <p:nvSpPr>
          <p:cNvPr id="12" name="text-11">
            <a:extLst xmlns:a="http://schemas.openxmlformats.org/drawingml/2006/main">
              <a:ext uri="{FF2B5EF4-FFF2-40B4-BE49-F238E27FC236}">
                <a16:creationId xmlns:a16="http://schemas.microsoft.com/office/drawing/2014/main" id="{BAD4FBAC-9B87-41DF-96AB-0F6BA787B23F}"/>
              </a:ext>
            </a:extLst>
          </p:cNvPr>
          <p:cNvSpPr>
            <a:spLocks xmlns:a="http://schemas.openxmlformats.org/drawingml/2006/main" noGrp="1"/>
          </p:cNvSpPr>
          <p:nvPr/>
        </p:nvSpPr>
        <p:spPr>
          <a:xfrm xmlns:a="http://schemas.openxmlformats.org/drawingml/2006/main">
            <a:off x="5238750" y="3695700"/>
            <a:ext cx="63436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00" b="0">
                <a:solidFill>
                  <a:srgbClr val="BCBCBC"/>
                </a:solidFill>
                <a:latin typeface="Nimbus Sans"/>
                <a:ea typeface="Nimbus Sans"/>
                <a:cs typeface="Nimbus Sans"/>
              </a:defRPr>
            </a:defPPr>
            <a:lvl1pPr>
              <a:defRPr sz="1800" b="0">
                <a:solidFill>
                  <a:srgbClr val="BCBCBC"/>
                </a:solidFill>
                <a:latin typeface="Nimbus Sans"/>
                <a:ea typeface="Nimbus Sans"/>
                <a:cs typeface="Nimbus Sans"/>
              </a:defRPr>
            </a:lvl1pPr>
            <a:lvl2pPr>
              <a:defRPr sz="1800" b="0">
                <a:solidFill>
                  <a:srgbClr val="BCBCBC"/>
                </a:solidFill>
                <a:latin typeface="Nimbus Sans"/>
                <a:ea typeface="Nimbus Sans"/>
                <a:cs typeface="Nimbus Sans"/>
              </a:defRPr>
            </a:lvl2pPr>
            <a:lvl3pPr>
              <a:defRPr sz="1800" b="0">
                <a:solidFill>
                  <a:srgbClr val="BCBCBC"/>
                </a:solidFill>
                <a:latin typeface="Nimbus Sans"/>
                <a:ea typeface="Nimbus Sans"/>
                <a:cs typeface="Nimbus Sans"/>
              </a:defRPr>
            </a:lvl3pPr>
            <a:lvl4pPr>
              <a:defRPr sz="1800" b="0">
                <a:solidFill>
                  <a:srgbClr val="BCBCBC"/>
                </a:solidFill>
                <a:latin typeface="Nimbus Sans"/>
                <a:ea typeface="Nimbus Sans"/>
                <a:cs typeface="Nimbus Sans"/>
              </a:defRPr>
            </a:lvl4pPr>
            <a:lvl5pPr>
              <a:defRPr sz="1800" b="0">
                <a:solidFill>
                  <a:srgbClr val="BCBCBC"/>
                </a:solidFill>
                <a:latin typeface="Nimbus Sans"/>
                <a:ea typeface="Nimbus Sans"/>
                <a:cs typeface="Nimbus Sans"/>
              </a:defRPr>
            </a:lvl5pPr>
            <a:lvl6pPr>
              <a:defRPr sz="1800" b="0">
                <a:solidFill>
                  <a:srgbClr val="BCBCBC"/>
                </a:solidFill>
                <a:latin typeface="Nimbus Sans"/>
                <a:ea typeface="Nimbus Sans"/>
                <a:cs typeface="Nimbus Sans"/>
              </a:defRPr>
            </a:lvl6pPr>
            <a:lvl7pPr>
              <a:defRPr sz="1800" b="0">
                <a:solidFill>
                  <a:srgbClr val="BCBCBC"/>
                </a:solidFill>
                <a:latin typeface="Nimbus Sans"/>
                <a:ea typeface="Nimbus Sans"/>
                <a:cs typeface="Nimbus Sans"/>
              </a:defRPr>
            </a:lvl7pPr>
            <a:lvl8pPr>
              <a:defRPr sz="1800" b="0">
                <a:solidFill>
                  <a:srgbClr val="BCBCBC"/>
                </a:solidFill>
                <a:latin typeface="Nimbus Sans"/>
                <a:ea typeface="Nimbus Sans"/>
                <a:cs typeface="Nimbus Sans"/>
              </a:defRPr>
            </a:lvl8pPr>
            <a:lvl9pPr>
              <a:defRPr sz="1800" b="0">
                <a:solidFill>
                  <a:srgbClr val="BCBCBC"/>
                </a:solidFill>
                <a:latin typeface="Nimbus Sans"/>
                <a:ea typeface="Nimbus Sans"/>
                <a:cs typeface="Nimbus Sans"/>
              </a:defRPr>
            </a:lvl9pPr>
          </a:lstStyle>
          <a:p xmlns:a="http://schemas.openxmlformats.org/drawingml/2006/main">
            <a:pPr>
              <a:defRPr sz="1800" b="0">
                <a:solidFill>
                  <a:srgbClr val="BCBCBC"/>
                </a:solidFill>
                <a:latin typeface="Nimbus Sans"/>
                <a:ea typeface="Nimbus Sans"/>
                <a:cs typeface="Nimbus Sans"/>
              </a:defRPr>
            </a:pPr>
            <a:r>
              <a:rPr sz="1800" b="0">
                <a:solidFill>
                  <a:srgbClr val="BCBCBC"/>
                </a:solidFill>
                <a:latin typeface="Nimbus Sans"/>
                <a:ea typeface="Nimbus Sans"/>
                <a:cs typeface="Nimbus Sans"/>
              </a:rPr>
              <a:t>Addiction · Journal of Psychopharmacology</a:t>
            </a:r>
          </a:p>
        </p:txBody>
      </p:sp>
      <p:sp>
        <p:nvSpPr>
          <p:cNvPr id="13" name="">
            <a:extLst xmlns:a="http://schemas.openxmlformats.org/drawingml/2006/main">
              <a:ext uri="{FF2B5EF4-FFF2-40B4-BE49-F238E27FC236}">
                <a16:creationId xmlns:a16="http://schemas.microsoft.com/office/drawing/2014/main" id="{818A4BB5-12E4-4FDC-9D46-1A5D66FBD70C}"/>
              </a:ext>
            </a:extLst>
          </p:cNvPr>
          <p:cNvSpPr>
            <a:spLocks xmlns:a="http://schemas.openxmlformats.org/drawingml/2006/main" noGrp="1"/>
          </p:cNvSpPr>
          <p:nvPr/>
        </p:nvSpPr>
        <p:spPr>
          <a:xfrm xmlns:a="http://schemas.openxmlformats.org/drawingml/2006/main">
            <a:off x="609600" y="4391025"/>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4" name="text-13">
            <a:extLst xmlns:a="http://schemas.openxmlformats.org/drawingml/2006/main">
              <a:ext uri="{FF2B5EF4-FFF2-40B4-BE49-F238E27FC236}">
                <a16:creationId xmlns:a16="http://schemas.microsoft.com/office/drawing/2014/main" id="{4010EE40-35AE-4D58-91A4-E5E9BB1BD0F6}"/>
              </a:ext>
            </a:extLst>
          </p:cNvPr>
          <p:cNvSpPr>
            <a:spLocks xmlns:a="http://schemas.openxmlformats.org/drawingml/2006/main" noGrp="1"/>
          </p:cNvSpPr>
          <p:nvPr/>
        </p:nvSpPr>
        <p:spPr>
          <a:xfrm xmlns:a="http://schemas.openxmlformats.org/drawingml/2006/main">
            <a:off x="609600" y="4610100"/>
            <a:ext cx="4095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1">
                <a:solidFill>
                  <a:srgbClr val="FAFAFA"/>
                </a:solidFill>
                <a:latin typeface="Nimbus Sans"/>
                <a:ea typeface="Nimbus Sans"/>
                <a:cs typeface="Nimbus Sans"/>
              </a:defRPr>
            </a:defPPr>
            <a:lvl1pPr>
              <a:defRPr sz="2400" b="1">
                <a:solidFill>
                  <a:srgbClr val="FAFAFA"/>
                </a:solidFill>
                <a:latin typeface="Nimbus Sans"/>
                <a:ea typeface="Nimbus Sans"/>
                <a:cs typeface="Nimbus Sans"/>
              </a:defRPr>
            </a:lvl1pPr>
            <a:lvl2pPr>
              <a:defRPr sz="2400" b="1">
                <a:solidFill>
                  <a:srgbClr val="FAFAFA"/>
                </a:solidFill>
                <a:latin typeface="Nimbus Sans"/>
                <a:ea typeface="Nimbus Sans"/>
                <a:cs typeface="Nimbus Sans"/>
              </a:defRPr>
            </a:lvl2pPr>
            <a:lvl3pPr>
              <a:defRPr sz="2400" b="1">
                <a:solidFill>
                  <a:srgbClr val="FAFAFA"/>
                </a:solidFill>
                <a:latin typeface="Nimbus Sans"/>
                <a:ea typeface="Nimbus Sans"/>
                <a:cs typeface="Nimbus Sans"/>
              </a:defRPr>
            </a:lvl3pPr>
            <a:lvl4pPr>
              <a:defRPr sz="2400" b="1">
                <a:solidFill>
                  <a:srgbClr val="FAFAFA"/>
                </a:solidFill>
                <a:latin typeface="Nimbus Sans"/>
                <a:ea typeface="Nimbus Sans"/>
                <a:cs typeface="Nimbus Sans"/>
              </a:defRPr>
            </a:lvl4pPr>
            <a:lvl5pPr>
              <a:defRPr sz="2400" b="1">
                <a:solidFill>
                  <a:srgbClr val="FAFAFA"/>
                </a:solidFill>
                <a:latin typeface="Nimbus Sans"/>
                <a:ea typeface="Nimbus Sans"/>
                <a:cs typeface="Nimbus Sans"/>
              </a:defRPr>
            </a:lvl5pPr>
            <a:lvl6pPr>
              <a:defRPr sz="2400" b="1">
                <a:solidFill>
                  <a:srgbClr val="FAFAFA"/>
                </a:solidFill>
                <a:latin typeface="Nimbus Sans"/>
                <a:ea typeface="Nimbus Sans"/>
                <a:cs typeface="Nimbus Sans"/>
              </a:defRPr>
            </a:lvl6pPr>
            <a:lvl7pPr>
              <a:defRPr sz="2400" b="1">
                <a:solidFill>
                  <a:srgbClr val="FAFAFA"/>
                </a:solidFill>
                <a:latin typeface="Nimbus Sans"/>
                <a:ea typeface="Nimbus Sans"/>
                <a:cs typeface="Nimbus Sans"/>
              </a:defRPr>
            </a:lvl7pPr>
            <a:lvl8pPr>
              <a:defRPr sz="2400" b="1">
                <a:solidFill>
                  <a:srgbClr val="FAFAFA"/>
                </a:solidFill>
                <a:latin typeface="Nimbus Sans"/>
                <a:ea typeface="Nimbus Sans"/>
                <a:cs typeface="Nimbus Sans"/>
              </a:defRPr>
            </a:lvl8pPr>
            <a:lvl9pPr>
              <a:defRPr sz="2400" b="1">
                <a:solidFill>
                  <a:srgbClr val="FAFAFA"/>
                </a:solidFill>
                <a:latin typeface="Nimbus Sans"/>
                <a:ea typeface="Nimbus Sans"/>
                <a:cs typeface="Nimbus Sans"/>
              </a:defRPr>
            </a:lvl9pPr>
          </a:lstStyle>
          <a:p xmlns:a="http://schemas.openxmlformats.org/drawingml/2006/main">
            <a:pPr>
              <a:defRPr sz="2400" b="1">
                <a:solidFill>
                  <a:srgbClr val="FAFAFA"/>
                </a:solidFill>
                <a:latin typeface="Nimbus Sans"/>
                <a:ea typeface="Nimbus Sans"/>
                <a:cs typeface="Nimbus Sans"/>
              </a:defRPr>
            </a:pPr>
            <a:r>
              <a:rPr sz="2400" b="1">
                <a:solidFill>
                  <a:srgbClr val="FAFAFA"/>
                </a:solidFill>
                <a:latin typeface="Nimbus Sans"/>
                <a:ea typeface="Nimbus Sans"/>
                <a:cs typeface="Nimbus Sans"/>
              </a:rPr>
              <a:t>AI and mental health</a:t>
            </a:r>
          </a:p>
        </p:txBody>
      </p:sp>
      <p:sp>
        <p:nvSpPr>
          <p:cNvPr id="15" name="text-14">
            <a:extLst xmlns:a="http://schemas.openxmlformats.org/drawingml/2006/main">
              <a:ext uri="{FF2B5EF4-FFF2-40B4-BE49-F238E27FC236}">
                <a16:creationId xmlns:a16="http://schemas.microsoft.com/office/drawing/2014/main" id="{88CF5E1E-4BD1-49F3-8774-66BDECEE7456}"/>
              </a:ext>
            </a:extLst>
          </p:cNvPr>
          <p:cNvSpPr>
            <a:spLocks xmlns:a="http://schemas.openxmlformats.org/drawingml/2006/main" noGrp="1"/>
          </p:cNvSpPr>
          <p:nvPr/>
        </p:nvSpPr>
        <p:spPr>
          <a:xfrm xmlns:a="http://schemas.openxmlformats.org/drawingml/2006/main">
            <a:off x="5238750" y="4619625"/>
            <a:ext cx="63436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FAFAFA"/>
                </a:solidFill>
                <a:latin typeface="Nimbus Sans"/>
                <a:ea typeface="Nimbus Sans"/>
                <a:cs typeface="Nimbus Sans"/>
              </a:defRPr>
            </a:defPPr>
            <a:lvl1pPr>
              <a:defRPr sz="2025" b="0">
                <a:solidFill>
                  <a:srgbClr val="FAFAFA"/>
                </a:solidFill>
                <a:latin typeface="Nimbus Sans"/>
                <a:ea typeface="Nimbus Sans"/>
                <a:cs typeface="Nimbus Sans"/>
              </a:defRPr>
            </a:lvl1pPr>
            <a:lvl2pPr>
              <a:defRPr sz="2025" b="0">
                <a:solidFill>
                  <a:srgbClr val="FAFAFA"/>
                </a:solidFill>
                <a:latin typeface="Nimbus Sans"/>
                <a:ea typeface="Nimbus Sans"/>
                <a:cs typeface="Nimbus Sans"/>
              </a:defRPr>
            </a:lvl2pPr>
            <a:lvl3pPr>
              <a:defRPr sz="2025" b="0">
                <a:solidFill>
                  <a:srgbClr val="FAFAFA"/>
                </a:solidFill>
                <a:latin typeface="Nimbus Sans"/>
                <a:ea typeface="Nimbus Sans"/>
                <a:cs typeface="Nimbus Sans"/>
              </a:defRPr>
            </a:lvl3pPr>
            <a:lvl4pPr>
              <a:defRPr sz="2025" b="0">
                <a:solidFill>
                  <a:srgbClr val="FAFAFA"/>
                </a:solidFill>
                <a:latin typeface="Nimbus Sans"/>
                <a:ea typeface="Nimbus Sans"/>
                <a:cs typeface="Nimbus Sans"/>
              </a:defRPr>
            </a:lvl4pPr>
            <a:lvl5pPr>
              <a:defRPr sz="2025" b="0">
                <a:solidFill>
                  <a:srgbClr val="FAFAFA"/>
                </a:solidFill>
                <a:latin typeface="Nimbus Sans"/>
                <a:ea typeface="Nimbus Sans"/>
                <a:cs typeface="Nimbus Sans"/>
              </a:defRPr>
            </a:lvl5pPr>
            <a:lvl6pPr>
              <a:defRPr sz="2025" b="0">
                <a:solidFill>
                  <a:srgbClr val="FAFAFA"/>
                </a:solidFill>
                <a:latin typeface="Nimbus Sans"/>
                <a:ea typeface="Nimbus Sans"/>
                <a:cs typeface="Nimbus Sans"/>
              </a:defRPr>
            </a:lvl6pPr>
            <a:lvl7pPr>
              <a:defRPr sz="2025" b="0">
                <a:solidFill>
                  <a:srgbClr val="FAFAFA"/>
                </a:solidFill>
                <a:latin typeface="Nimbus Sans"/>
                <a:ea typeface="Nimbus Sans"/>
                <a:cs typeface="Nimbus Sans"/>
              </a:defRPr>
            </a:lvl7pPr>
            <a:lvl8pPr>
              <a:defRPr sz="2025" b="0">
                <a:solidFill>
                  <a:srgbClr val="FAFAFA"/>
                </a:solidFill>
                <a:latin typeface="Nimbus Sans"/>
                <a:ea typeface="Nimbus Sans"/>
                <a:cs typeface="Nimbus Sans"/>
              </a:defRPr>
            </a:lvl8pPr>
            <a:lvl9pPr>
              <a:defRPr sz="2025" b="0">
                <a:solidFill>
                  <a:srgbClr val="FAFAFA"/>
                </a:solidFill>
                <a:latin typeface="Nimbus Sans"/>
                <a:ea typeface="Nimbus Sans"/>
                <a:cs typeface="Nimbus Sans"/>
              </a:defRPr>
            </a:lvl9pPr>
          </a:lstStyle>
          <a:p xmlns:a="http://schemas.openxmlformats.org/drawingml/2006/main">
            <a:pPr>
              <a:defRPr sz="2025" b="0">
                <a:solidFill>
                  <a:srgbClr val="FAFAFA"/>
                </a:solidFill>
                <a:latin typeface="Nimbus Sans"/>
                <a:ea typeface="Nimbus Sans"/>
                <a:cs typeface="Nimbus Sans"/>
              </a:defRPr>
            </a:pPr>
            <a:r>
              <a:rPr sz="2025" b="0">
                <a:solidFill>
                  <a:srgbClr val="FAFAFA"/>
                </a:solidFill>
                <a:latin typeface="Nimbus Sans"/>
                <a:ea typeface="Nimbus Sans"/>
                <a:cs typeface="Nimbus Sans"/>
              </a:rPr>
              <a:t>Prediction, explainability and governance</a:t>
            </a:r>
          </a:p>
        </p:txBody>
      </p:sp>
      <p:sp>
        <p:nvSpPr>
          <p:cNvPr id="16" name="text-15">
            <a:extLst xmlns:a="http://schemas.openxmlformats.org/drawingml/2006/main">
              <a:ext uri="{FF2B5EF4-FFF2-40B4-BE49-F238E27FC236}">
                <a16:creationId xmlns:a16="http://schemas.microsoft.com/office/drawing/2014/main" id="{8C22F61B-F66B-4303-AAED-477A36A53A43}"/>
              </a:ext>
            </a:extLst>
          </p:cNvPr>
          <p:cNvSpPr>
            <a:spLocks xmlns:a="http://schemas.openxmlformats.org/drawingml/2006/main" noGrp="1"/>
          </p:cNvSpPr>
          <p:nvPr/>
        </p:nvSpPr>
        <p:spPr>
          <a:xfrm xmlns:a="http://schemas.openxmlformats.org/drawingml/2006/main">
            <a:off x="5238750" y="5124450"/>
            <a:ext cx="63436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00" b="0">
                <a:solidFill>
                  <a:srgbClr val="BCBCBC"/>
                </a:solidFill>
                <a:latin typeface="Nimbus Sans"/>
                <a:ea typeface="Nimbus Sans"/>
                <a:cs typeface="Nimbus Sans"/>
              </a:defRPr>
            </a:defPPr>
            <a:lvl1pPr>
              <a:defRPr sz="1800" b="0">
                <a:solidFill>
                  <a:srgbClr val="BCBCBC"/>
                </a:solidFill>
                <a:latin typeface="Nimbus Sans"/>
                <a:ea typeface="Nimbus Sans"/>
                <a:cs typeface="Nimbus Sans"/>
              </a:defRPr>
            </a:lvl1pPr>
            <a:lvl2pPr>
              <a:defRPr sz="1800" b="0">
                <a:solidFill>
                  <a:srgbClr val="BCBCBC"/>
                </a:solidFill>
                <a:latin typeface="Nimbus Sans"/>
                <a:ea typeface="Nimbus Sans"/>
                <a:cs typeface="Nimbus Sans"/>
              </a:defRPr>
            </a:lvl2pPr>
            <a:lvl3pPr>
              <a:defRPr sz="1800" b="0">
                <a:solidFill>
                  <a:srgbClr val="BCBCBC"/>
                </a:solidFill>
                <a:latin typeface="Nimbus Sans"/>
                <a:ea typeface="Nimbus Sans"/>
                <a:cs typeface="Nimbus Sans"/>
              </a:defRPr>
            </a:lvl3pPr>
            <a:lvl4pPr>
              <a:defRPr sz="1800" b="0">
                <a:solidFill>
                  <a:srgbClr val="BCBCBC"/>
                </a:solidFill>
                <a:latin typeface="Nimbus Sans"/>
                <a:ea typeface="Nimbus Sans"/>
                <a:cs typeface="Nimbus Sans"/>
              </a:defRPr>
            </a:lvl4pPr>
            <a:lvl5pPr>
              <a:defRPr sz="1800" b="0">
                <a:solidFill>
                  <a:srgbClr val="BCBCBC"/>
                </a:solidFill>
                <a:latin typeface="Nimbus Sans"/>
                <a:ea typeface="Nimbus Sans"/>
                <a:cs typeface="Nimbus Sans"/>
              </a:defRPr>
            </a:lvl5pPr>
            <a:lvl6pPr>
              <a:defRPr sz="1800" b="0">
                <a:solidFill>
                  <a:srgbClr val="BCBCBC"/>
                </a:solidFill>
                <a:latin typeface="Nimbus Sans"/>
                <a:ea typeface="Nimbus Sans"/>
                <a:cs typeface="Nimbus Sans"/>
              </a:defRPr>
            </a:lvl6pPr>
            <a:lvl7pPr>
              <a:defRPr sz="1800" b="0">
                <a:solidFill>
                  <a:srgbClr val="BCBCBC"/>
                </a:solidFill>
                <a:latin typeface="Nimbus Sans"/>
                <a:ea typeface="Nimbus Sans"/>
                <a:cs typeface="Nimbus Sans"/>
              </a:defRPr>
            </a:lvl7pPr>
            <a:lvl8pPr>
              <a:defRPr sz="1800" b="0">
                <a:solidFill>
                  <a:srgbClr val="BCBCBC"/>
                </a:solidFill>
                <a:latin typeface="Nimbus Sans"/>
                <a:ea typeface="Nimbus Sans"/>
                <a:cs typeface="Nimbus Sans"/>
              </a:defRPr>
            </a:lvl8pPr>
            <a:lvl9pPr>
              <a:defRPr sz="1800" b="0">
                <a:solidFill>
                  <a:srgbClr val="BCBCBC"/>
                </a:solidFill>
                <a:latin typeface="Nimbus Sans"/>
                <a:ea typeface="Nimbus Sans"/>
                <a:cs typeface="Nimbus Sans"/>
              </a:defRPr>
            </a:lvl9pPr>
          </a:lstStyle>
          <a:p xmlns:a="http://schemas.openxmlformats.org/drawingml/2006/main">
            <a:pPr>
              <a:defRPr sz="1800" b="0">
                <a:solidFill>
                  <a:srgbClr val="BCBCBC"/>
                </a:solidFill>
                <a:latin typeface="Nimbus Sans"/>
                <a:ea typeface="Nimbus Sans"/>
                <a:cs typeface="Nimbus Sans"/>
              </a:defRPr>
            </a:pPr>
            <a:r>
              <a:rPr sz="1800" b="0">
                <a:solidFill>
                  <a:srgbClr val="BCBCBC"/>
                </a:solidFill>
                <a:latin typeface="Nimbus Sans"/>
                <a:ea typeface="Nimbus Sans"/>
                <a:cs typeface="Nimbus Sans"/>
              </a:rPr>
              <a:t>Discover Artificial Intelligence · Italian Journal of Psychiatry</a:t>
            </a:r>
          </a:p>
        </p:txBody>
      </p:sp>
    </p:spTree>
    <p:extLst>
      <p:ext uri="{BB962C8B-B14F-4D97-AF65-F5344CB8AC3E}">
        <p14:creationId xmlns:p14="http://schemas.microsoft.com/office/powerpoint/2010/main" val="1390796558"/>
      </p:ext>
    </p:extLst>
  </p:cSld>
</p:sld>
</file>

<file path=ppt/slides/slide5.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24" name="text-0">
            <a:extLst xmlns:a="http://schemas.openxmlformats.org/drawingml/2006/main">
              <a:ext uri="{FF2B5EF4-FFF2-40B4-BE49-F238E27FC236}">
                <a16:creationId xmlns:a16="http://schemas.microsoft.com/office/drawing/2014/main" id="{8A4A79F3-36E0-4970-A670-496F016D223E}"/>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defRPr sz="3600" b="1">
                <a:solidFill>
                  <a:srgbClr val="FAFAFA"/>
                </a:solidFill>
                <a:latin typeface="Nimbus Sans"/>
                <a:ea typeface="Nimbus Sans"/>
                <a:cs typeface="Nimbus Sans"/>
              </a:defRPr>
            </a:lvl1pPr>
            <a:lvl2pPr>
              <a:defRPr sz="3600" b="1">
                <a:solidFill>
                  <a:srgbClr val="FAFAFA"/>
                </a:solidFill>
                <a:latin typeface="Nimbus Sans"/>
                <a:ea typeface="Nimbus Sans"/>
                <a:cs typeface="Nimbus Sans"/>
              </a:defRPr>
            </a:lvl2pPr>
            <a:lvl3pPr>
              <a:defRPr sz="3600" b="1">
                <a:solidFill>
                  <a:srgbClr val="FAFAFA"/>
                </a:solidFill>
                <a:latin typeface="Nimbus Sans"/>
                <a:ea typeface="Nimbus Sans"/>
                <a:cs typeface="Nimbus Sans"/>
              </a:defRPr>
            </a:lvl3pPr>
            <a:lvl4pPr>
              <a:defRPr sz="3600" b="1">
                <a:solidFill>
                  <a:srgbClr val="FAFAFA"/>
                </a:solidFill>
                <a:latin typeface="Nimbus Sans"/>
                <a:ea typeface="Nimbus Sans"/>
                <a:cs typeface="Nimbus Sans"/>
              </a:defRPr>
            </a:lvl4pPr>
            <a:lvl5pPr>
              <a:defRPr sz="3600" b="1">
                <a:solidFill>
                  <a:srgbClr val="FAFAFA"/>
                </a:solidFill>
                <a:latin typeface="Nimbus Sans"/>
                <a:ea typeface="Nimbus Sans"/>
                <a:cs typeface="Nimbus Sans"/>
              </a:defRPr>
            </a:lvl5pPr>
            <a:lvl6pPr>
              <a:defRPr sz="3600" b="1">
                <a:solidFill>
                  <a:srgbClr val="FAFAFA"/>
                </a:solidFill>
                <a:latin typeface="Nimbus Sans"/>
                <a:ea typeface="Nimbus Sans"/>
                <a:cs typeface="Nimbus Sans"/>
              </a:defRPr>
            </a:lvl6pPr>
            <a:lvl7pPr>
              <a:defRPr sz="3600" b="1">
                <a:solidFill>
                  <a:srgbClr val="FAFAFA"/>
                </a:solidFill>
                <a:latin typeface="Nimbus Sans"/>
                <a:ea typeface="Nimbus Sans"/>
                <a:cs typeface="Nimbus Sans"/>
              </a:defRPr>
            </a:lvl7pPr>
            <a:lvl8pPr>
              <a:defRPr sz="3600" b="1">
                <a:solidFill>
                  <a:srgbClr val="FAFAFA"/>
                </a:solidFill>
                <a:latin typeface="Nimbus Sans"/>
                <a:ea typeface="Nimbus Sans"/>
                <a:cs typeface="Nimbus Sans"/>
              </a:defRPr>
            </a:lvl8pPr>
            <a:lvl9pPr>
              <a:defRPr sz="3600" b="1">
                <a:solidFill>
                  <a:srgbClr val="FAFAFA"/>
                </a:solidFill>
                <a:latin typeface="Nimbus Sans"/>
                <a:ea typeface="Nimbus Sans"/>
                <a:cs typeface="Nimbus Sans"/>
              </a:defRPr>
            </a:lvl9pPr>
          </a:lstStyle>
          <a:p xmlns:a="http://schemas.openxmlformats.org/drawingml/2006/main">
            <a:pPr>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Selected Google Scholar citations</a:t>
            </a:r>
          </a:p>
        </p:txBody>
      </p:sp>
      <p:sp>
        <p:nvSpPr>
          <p:cNvPr id="2" name="">
            <a:extLst xmlns:a="http://schemas.openxmlformats.org/drawingml/2006/main">
              <a:ext uri="{FF2B5EF4-FFF2-40B4-BE49-F238E27FC236}">
                <a16:creationId xmlns:a16="http://schemas.microsoft.com/office/drawing/2014/main" id="{01AA359F-96FB-4D62-A14F-6A9DE44E54FD}"/>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981D72FA-E1B7-45D7-9E9A-5FBD18DA0FBF}"/>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657CEAE0-A182-46B8-9C59-CF84C250FDFF}"/>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defRPr sz="1200" b="0">
                <a:solidFill>
                  <a:srgbClr val="BCBCBC"/>
                </a:solidFill>
                <a:latin typeface="Nimbus Sans"/>
                <a:ea typeface="Nimbus Sans"/>
                <a:cs typeface="Nimbus Sans"/>
              </a:defRPr>
            </a:lvl1pPr>
            <a:lvl2pPr>
              <a:defRPr sz="1200" b="0">
                <a:solidFill>
                  <a:srgbClr val="BCBCBC"/>
                </a:solidFill>
                <a:latin typeface="Nimbus Sans"/>
                <a:ea typeface="Nimbus Sans"/>
                <a:cs typeface="Nimbus Sans"/>
              </a:defRPr>
            </a:lvl2pPr>
            <a:lvl3pPr>
              <a:defRPr sz="1200" b="0">
                <a:solidFill>
                  <a:srgbClr val="BCBCBC"/>
                </a:solidFill>
                <a:latin typeface="Nimbus Sans"/>
                <a:ea typeface="Nimbus Sans"/>
                <a:cs typeface="Nimbus Sans"/>
              </a:defRPr>
            </a:lvl3pPr>
            <a:lvl4pPr>
              <a:defRPr sz="1200" b="0">
                <a:solidFill>
                  <a:srgbClr val="BCBCBC"/>
                </a:solidFill>
                <a:latin typeface="Nimbus Sans"/>
                <a:ea typeface="Nimbus Sans"/>
                <a:cs typeface="Nimbus Sans"/>
              </a:defRPr>
            </a:lvl4pPr>
            <a:lvl5pPr>
              <a:defRPr sz="1200" b="0">
                <a:solidFill>
                  <a:srgbClr val="BCBCBC"/>
                </a:solidFill>
                <a:latin typeface="Nimbus Sans"/>
                <a:ea typeface="Nimbus Sans"/>
                <a:cs typeface="Nimbus Sans"/>
              </a:defRPr>
            </a:lvl5pPr>
            <a:lvl6pPr>
              <a:defRPr sz="1200" b="0">
                <a:solidFill>
                  <a:srgbClr val="BCBCBC"/>
                </a:solidFill>
                <a:latin typeface="Nimbus Sans"/>
                <a:ea typeface="Nimbus Sans"/>
                <a:cs typeface="Nimbus Sans"/>
              </a:defRPr>
            </a:lvl6pPr>
            <a:lvl7pPr>
              <a:defRPr sz="1200" b="0">
                <a:solidFill>
                  <a:srgbClr val="BCBCBC"/>
                </a:solidFill>
                <a:latin typeface="Nimbus Sans"/>
                <a:ea typeface="Nimbus Sans"/>
                <a:cs typeface="Nimbus Sans"/>
              </a:defRPr>
            </a:lvl7pPr>
            <a:lvl8pPr>
              <a:defRPr sz="1200" b="0">
                <a:solidFill>
                  <a:srgbClr val="BCBCBC"/>
                </a:solidFill>
                <a:latin typeface="Nimbus Sans"/>
                <a:ea typeface="Nimbus Sans"/>
                <a:cs typeface="Nimbus Sans"/>
              </a:defRPr>
            </a:lvl8pPr>
            <a:lvl9pPr>
              <a:defRPr sz="1200" b="0">
                <a:solidFill>
                  <a:srgbClr val="BCBCBC"/>
                </a:solidFill>
                <a:latin typeface="Nimbus Sans"/>
                <a:ea typeface="Nimbus Sans"/>
                <a:cs typeface="Nimbus Sans"/>
              </a:defRPr>
            </a:lvl9pPr>
          </a:lstStyle>
          <a:p xmlns:a="http://schemas.openxmlformats.org/drawingml/2006/main">
            <a:pPr>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Article-level evidence checked directly on 4 November 2026</a:t>
            </a:r>
          </a:p>
        </p:txBody>
      </p:sp>
      <p:sp>
        <p:nvSpPr>
          <p:cNvPr id="5" name="text-4">
            <a:extLst xmlns:a="http://schemas.openxmlformats.org/drawingml/2006/main">
              <a:ext uri="{FF2B5EF4-FFF2-40B4-BE49-F238E27FC236}">
                <a16:creationId xmlns:a16="http://schemas.microsoft.com/office/drawing/2014/main" id="{50B93293-6538-4AD8-BCF8-6CDD159C5156}"/>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defRPr sz="1350" b="0">
                <a:solidFill>
                  <a:srgbClr val="BCBCBC"/>
                </a:solidFill>
                <a:latin typeface="Nimbus Sans"/>
                <a:ea typeface="Nimbus Sans"/>
                <a:cs typeface="Nimbus Sans"/>
              </a:defRPr>
            </a:lvl1pPr>
            <a:lvl2pPr>
              <a:defRPr sz="1350" b="0">
                <a:solidFill>
                  <a:srgbClr val="BCBCBC"/>
                </a:solidFill>
                <a:latin typeface="Nimbus Sans"/>
                <a:ea typeface="Nimbus Sans"/>
                <a:cs typeface="Nimbus Sans"/>
              </a:defRPr>
            </a:lvl2pPr>
            <a:lvl3pPr>
              <a:defRPr sz="1350" b="0">
                <a:solidFill>
                  <a:srgbClr val="BCBCBC"/>
                </a:solidFill>
                <a:latin typeface="Nimbus Sans"/>
                <a:ea typeface="Nimbus Sans"/>
                <a:cs typeface="Nimbus Sans"/>
              </a:defRPr>
            </a:lvl3pPr>
            <a:lvl4pPr>
              <a:defRPr sz="1350" b="0">
                <a:solidFill>
                  <a:srgbClr val="BCBCBC"/>
                </a:solidFill>
                <a:latin typeface="Nimbus Sans"/>
                <a:ea typeface="Nimbus Sans"/>
                <a:cs typeface="Nimbus Sans"/>
              </a:defRPr>
            </a:lvl4pPr>
            <a:lvl5pPr>
              <a:defRPr sz="1350" b="0">
                <a:solidFill>
                  <a:srgbClr val="BCBCBC"/>
                </a:solidFill>
                <a:latin typeface="Nimbus Sans"/>
                <a:ea typeface="Nimbus Sans"/>
                <a:cs typeface="Nimbus Sans"/>
              </a:defRPr>
            </a:lvl5pPr>
            <a:lvl6pPr>
              <a:defRPr sz="1350" b="0">
                <a:solidFill>
                  <a:srgbClr val="BCBCBC"/>
                </a:solidFill>
                <a:latin typeface="Nimbus Sans"/>
                <a:ea typeface="Nimbus Sans"/>
                <a:cs typeface="Nimbus Sans"/>
              </a:defRPr>
            </a:lvl6pPr>
            <a:lvl7pPr>
              <a:defRPr sz="1350" b="0">
                <a:solidFill>
                  <a:srgbClr val="BCBCBC"/>
                </a:solidFill>
                <a:latin typeface="Nimbus Sans"/>
                <a:ea typeface="Nimbus Sans"/>
                <a:cs typeface="Nimbus Sans"/>
              </a:defRPr>
            </a:lvl7pPr>
            <a:lvl8pPr>
              <a:defRPr sz="1350" b="0">
                <a:solidFill>
                  <a:srgbClr val="BCBCBC"/>
                </a:solidFill>
                <a:latin typeface="Nimbus Sans"/>
                <a:ea typeface="Nimbus Sans"/>
                <a:cs typeface="Nimbus Sans"/>
              </a:defRPr>
            </a:lvl8pPr>
            <a:lvl9pPr>
              <a:defRPr sz="1350" b="0">
                <a:solidFill>
                  <a:srgbClr val="BCBCBC"/>
                </a:solidFill>
                <a:latin typeface="Nimbus Sans"/>
                <a:ea typeface="Nimbus Sans"/>
                <a:cs typeface="Nimbus Sans"/>
              </a:defRPr>
            </a:lvl9pPr>
          </a:lstStyle>
          <a:p xmlns:a="http://schemas.openxmlformats.org/drawingml/2006/main">
            <a:pPr>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05</a:t>
            </a:r>
          </a:p>
        </p:txBody>
      </p:sp>
      <p:sp>
        <p:nvSpPr>
          <p:cNvPr id="6" name="text-5">
            <a:extLst xmlns:a="http://schemas.openxmlformats.org/drawingml/2006/main">
              <a:ext uri="{FF2B5EF4-FFF2-40B4-BE49-F238E27FC236}">
                <a16:creationId xmlns:a16="http://schemas.microsoft.com/office/drawing/2014/main" id="{0560B34C-FEAF-4183-B448-FAD7E08C9CA7}"/>
              </a:ext>
            </a:extLst>
          </p:cNvPr>
          <p:cNvSpPr>
            <a:spLocks xmlns:a="http://schemas.openxmlformats.org/drawingml/2006/main" noGrp="1"/>
          </p:cNvSpPr>
          <p:nvPr/>
        </p:nvSpPr>
        <p:spPr>
          <a:xfrm xmlns:a="http://schemas.openxmlformats.org/drawingml/2006/main">
            <a:off x="609600" y="1857375"/>
            <a:ext cx="3381375"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6600" b="1">
                <a:solidFill>
                  <a:srgbClr val="FAFAFA"/>
                </a:solidFill>
                <a:latin typeface="Nimbus Sans"/>
                <a:ea typeface="Nimbus Sans"/>
                <a:cs typeface="Nimbus Sans"/>
              </a:defRPr>
            </a:defPPr>
            <a:lvl1pPr>
              <a:defRPr sz="6600" b="1">
                <a:solidFill>
                  <a:srgbClr val="FAFAFA"/>
                </a:solidFill>
                <a:latin typeface="Nimbus Sans"/>
                <a:ea typeface="Nimbus Sans"/>
                <a:cs typeface="Nimbus Sans"/>
              </a:defRPr>
            </a:lvl1pPr>
            <a:lvl2pPr>
              <a:defRPr sz="6600" b="1">
                <a:solidFill>
                  <a:srgbClr val="FAFAFA"/>
                </a:solidFill>
                <a:latin typeface="Nimbus Sans"/>
                <a:ea typeface="Nimbus Sans"/>
                <a:cs typeface="Nimbus Sans"/>
              </a:defRPr>
            </a:lvl2pPr>
            <a:lvl3pPr>
              <a:defRPr sz="6600" b="1">
                <a:solidFill>
                  <a:srgbClr val="FAFAFA"/>
                </a:solidFill>
                <a:latin typeface="Nimbus Sans"/>
                <a:ea typeface="Nimbus Sans"/>
                <a:cs typeface="Nimbus Sans"/>
              </a:defRPr>
            </a:lvl3pPr>
            <a:lvl4pPr>
              <a:defRPr sz="6600" b="1">
                <a:solidFill>
                  <a:srgbClr val="FAFAFA"/>
                </a:solidFill>
                <a:latin typeface="Nimbus Sans"/>
                <a:ea typeface="Nimbus Sans"/>
                <a:cs typeface="Nimbus Sans"/>
              </a:defRPr>
            </a:lvl4pPr>
            <a:lvl5pPr>
              <a:defRPr sz="6600" b="1">
                <a:solidFill>
                  <a:srgbClr val="FAFAFA"/>
                </a:solidFill>
                <a:latin typeface="Nimbus Sans"/>
                <a:ea typeface="Nimbus Sans"/>
                <a:cs typeface="Nimbus Sans"/>
              </a:defRPr>
            </a:lvl5pPr>
            <a:lvl6pPr>
              <a:defRPr sz="6600" b="1">
                <a:solidFill>
                  <a:srgbClr val="FAFAFA"/>
                </a:solidFill>
                <a:latin typeface="Nimbus Sans"/>
                <a:ea typeface="Nimbus Sans"/>
                <a:cs typeface="Nimbus Sans"/>
              </a:defRPr>
            </a:lvl6pPr>
            <a:lvl7pPr>
              <a:defRPr sz="6600" b="1">
                <a:solidFill>
                  <a:srgbClr val="FAFAFA"/>
                </a:solidFill>
                <a:latin typeface="Nimbus Sans"/>
                <a:ea typeface="Nimbus Sans"/>
                <a:cs typeface="Nimbus Sans"/>
              </a:defRPr>
            </a:lvl7pPr>
            <a:lvl8pPr>
              <a:defRPr sz="6600" b="1">
                <a:solidFill>
                  <a:srgbClr val="FAFAFA"/>
                </a:solidFill>
                <a:latin typeface="Nimbus Sans"/>
                <a:ea typeface="Nimbus Sans"/>
                <a:cs typeface="Nimbus Sans"/>
              </a:defRPr>
            </a:lvl8pPr>
            <a:lvl9pPr>
              <a:defRPr sz="6600" b="1">
                <a:solidFill>
                  <a:srgbClr val="FAFAFA"/>
                </a:solidFill>
                <a:latin typeface="Nimbus Sans"/>
                <a:ea typeface="Nimbus Sans"/>
                <a:cs typeface="Nimbus Sans"/>
              </a:defRPr>
            </a:lvl9pPr>
          </a:lstStyle>
          <a:p xmlns:a="http://schemas.openxmlformats.org/drawingml/2006/main">
            <a:pPr>
              <a:defRPr sz="6600" b="1">
                <a:solidFill>
                  <a:srgbClr val="FAFAFA"/>
                </a:solidFill>
                <a:latin typeface="Nimbus Sans"/>
                <a:ea typeface="Nimbus Sans"/>
                <a:cs typeface="Nimbus Sans"/>
              </a:defRPr>
            </a:pPr>
            <a:r>
              <a:rPr sz="6600" b="1">
                <a:solidFill>
                  <a:srgbClr val="FAFAFA"/>
                </a:solidFill>
                <a:latin typeface="Nimbus Sans"/>
                <a:ea typeface="Nimbus Sans"/>
                <a:cs typeface="Nimbus Sans"/>
              </a:rPr>
              <a:t>139</a:t>
            </a:r>
          </a:p>
        </p:txBody>
      </p:sp>
      <p:sp>
        <p:nvSpPr>
          <p:cNvPr id="7" name="">
            <a:extLst xmlns:a="http://schemas.openxmlformats.org/drawingml/2006/main">
              <a:ext uri="{FF2B5EF4-FFF2-40B4-BE49-F238E27FC236}">
                <a16:creationId xmlns:a16="http://schemas.microsoft.com/office/drawing/2014/main" id="{D66E8092-1F2D-47F6-B305-59550E14F43E}"/>
              </a:ext>
            </a:extLst>
          </p:cNvPr>
          <p:cNvSpPr>
            <a:spLocks xmlns:a="http://schemas.openxmlformats.org/drawingml/2006/main" noGrp="1"/>
          </p:cNvSpPr>
          <p:nvPr/>
        </p:nvSpPr>
        <p:spPr>
          <a:xfrm xmlns:a="http://schemas.openxmlformats.org/drawingml/2006/main">
            <a:off x="609600" y="3067050"/>
            <a:ext cx="552450" cy="381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ACA21884-0B75-438C-B10E-AF717623D183}"/>
              </a:ext>
            </a:extLst>
          </p:cNvPr>
          <p:cNvSpPr>
            <a:spLocks xmlns:a="http://schemas.openxmlformats.org/drawingml/2006/main" noGrp="1"/>
          </p:cNvSpPr>
          <p:nvPr/>
        </p:nvSpPr>
        <p:spPr>
          <a:xfrm xmlns:a="http://schemas.openxmlformats.org/drawingml/2006/main">
            <a:off x="609600" y="3333750"/>
            <a:ext cx="338137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defRPr sz="2025" b="0">
                <a:solidFill>
                  <a:srgbClr val="BCBCBC"/>
                </a:solidFill>
                <a:latin typeface="Nimbus Sans"/>
                <a:ea typeface="Nimbus Sans"/>
                <a:cs typeface="Nimbus Sans"/>
              </a:defRPr>
            </a:lvl1pPr>
            <a:lvl2pPr>
              <a:defRPr sz="2025" b="0">
                <a:solidFill>
                  <a:srgbClr val="BCBCBC"/>
                </a:solidFill>
                <a:latin typeface="Nimbus Sans"/>
                <a:ea typeface="Nimbus Sans"/>
                <a:cs typeface="Nimbus Sans"/>
              </a:defRPr>
            </a:lvl2pPr>
            <a:lvl3pPr>
              <a:defRPr sz="2025" b="0">
                <a:solidFill>
                  <a:srgbClr val="BCBCBC"/>
                </a:solidFill>
                <a:latin typeface="Nimbus Sans"/>
                <a:ea typeface="Nimbus Sans"/>
                <a:cs typeface="Nimbus Sans"/>
              </a:defRPr>
            </a:lvl3pPr>
            <a:lvl4pPr>
              <a:defRPr sz="2025" b="0">
                <a:solidFill>
                  <a:srgbClr val="BCBCBC"/>
                </a:solidFill>
                <a:latin typeface="Nimbus Sans"/>
                <a:ea typeface="Nimbus Sans"/>
                <a:cs typeface="Nimbus Sans"/>
              </a:defRPr>
            </a:lvl4pPr>
            <a:lvl5pPr>
              <a:defRPr sz="2025" b="0">
                <a:solidFill>
                  <a:srgbClr val="BCBCBC"/>
                </a:solidFill>
                <a:latin typeface="Nimbus Sans"/>
                <a:ea typeface="Nimbus Sans"/>
                <a:cs typeface="Nimbus Sans"/>
              </a:defRPr>
            </a:lvl5pPr>
            <a:lvl6pPr>
              <a:defRPr sz="2025" b="0">
                <a:solidFill>
                  <a:srgbClr val="BCBCBC"/>
                </a:solidFill>
                <a:latin typeface="Nimbus Sans"/>
                <a:ea typeface="Nimbus Sans"/>
                <a:cs typeface="Nimbus Sans"/>
              </a:defRPr>
            </a:lvl6pPr>
            <a:lvl7pPr>
              <a:defRPr sz="2025" b="0">
                <a:solidFill>
                  <a:srgbClr val="BCBCBC"/>
                </a:solidFill>
                <a:latin typeface="Nimbus Sans"/>
                <a:ea typeface="Nimbus Sans"/>
                <a:cs typeface="Nimbus Sans"/>
              </a:defRPr>
            </a:lvl7pPr>
            <a:lvl8pPr>
              <a:defRPr sz="2025" b="0">
                <a:solidFill>
                  <a:srgbClr val="BCBCBC"/>
                </a:solidFill>
                <a:latin typeface="Nimbus Sans"/>
                <a:ea typeface="Nimbus Sans"/>
                <a:cs typeface="Nimbus Sans"/>
              </a:defRPr>
            </a:lvl8pPr>
            <a:lvl9pPr>
              <a:defRPr sz="2025" b="0">
                <a:solidFill>
                  <a:srgbClr val="BCBCBC"/>
                </a:solidFill>
                <a:latin typeface="Nimbus Sans"/>
                <a:ea typeface="Nimbus Sans"/>
                <a:cs typeface="Nimbus Sans"/>
              </a:defRPr>
            </a:lvl9pPr>
          </a:lstStyle>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Treatment-resistant</a:t>
            </a:r>
          </a:p>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depression review</a:t>
            </a:r>
          </a:p>
        </p:txBody>
      </p:sp>
      <p:sp>
        <p:nvSpPr>
          <p:cNvPr id="9" name="text-8">
            <a:extLst xmlns:a="http://schemas.openxmlformats.org/drawingml/2006/main">
              <a:ext uri="{FF2B5EF4-FFF2-40B4-BE49-F238E27FC236}">
                <a16:creationId xmlns:a16="http://schemas.microsoft.com/office/drawing/2014/main" id="{9F96BF95-F579-43EE-91CA-10CCDE3C3D07}"/>
              </a:ext>
            </a:extLst>
          </p:cNvPr>
          <p:cNvSpPr>
            <a:spLocks xmlns:a="http://schemas.openxmlformats.org/drawingml/2006/main" noGrp="1"/>
          </p:cNvSpPr>
          <p:nvPr/>
        </p:nvSpPr>
        <p:spPr>
          <a:xfrm xmlns:a="http://schemas.openxmlformats.org/drawingml/2006/main">
            <a:off x="4362450" y="1857375"/>
            <a:ext cx="3381375"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6600" b="1">
                <a:solidFill>
                  <a:srgbClr val="FAFAFA"/>
                </a:solidFill>
                <a:latin typeface="Nimbus Sans"/>
                <a:ea typeface="Nimbus Sans"/>
                <a:cs typeface="Nimbus Sans"/>
              </a:defRPr>
            </a:defPPr>
            <a:lvl1pPr>
              <a:defRPr sz="6600" b="1">
                <a:solidFill>
                  <a:srgbClr val="FAFAFA"/>
                </a:solidFill>
                <a:latin typeface="Nimbus Sans"/>
                <a:ea typeface="Nimbus Sans"/>
                <a:cs typeface="Nimbus Sans"/>
              </a:defRPr>
            </a:lvl1pPr>
            <a:lvl2pPr>
              <a:defRPr sz="6600" b="1">
                <a:solidFill>
                  <a:srgbClr val="FAFAFA"/>
                </a:solidFill>
                <a:latin typeface="Nimbus Sans"/>
                <a:ea typeface="Nimbus Sans"/>
                <a:cs typeface="Nimbus Sans"/>
              </a:defRPr>
            </a:lvl2pPr>
            <a:lvl3pPr>
              <a:defRPr sz="6600" b="1">
                <a:solidFill>
                  <a:srgbClr val="FAFAFA"/>
                </a:solidFill>
                <a:latin typeface="Nimbus Sans"/>
                <a:ea typeface="Nimbus Sans"/>
                <a:cs typeface="Nimbus Sans"/>
              </a:defRPr>
            </a:lvl3pPr>
            <a:lvl4pPr>
              <a:defRPr sz="6600" b="1">
                <a:solidFill>
                  <a:srgbClr val="FAFAFA"/>
                </a:solidFill>
                <a:latin typeface="Nimbus Sans"/>
                <a:ea typeface="Nimbus Sans"/>
                <a:cs typeface="Nimbus Sans"/>
              </a:defRPr>
            </a:lvl4pPr>
            <a:lvl5pPr>
              <a:defRPr sz="6600" b="1">
                <a:solidFill>
                  <a:srgbClr val="FAFAFA"/>
                </a:solidFill>
                <a:latin typeface="Nimbus Sans"/>
                <a:ea typeface="Nimbus Sans"/>
                <a:cs typeface="Nimbus Sans"/>
              </a:defRPr>
            </a:lvl5pPr>
            <a:lvl6pPr>
              <a:defRPr sz="6600" b="1">
                <a:solidFill>
                  <a:srgbClr val="FAFAFA"/>
                </a:solidFill>
                <a:latin typeface="Nimbus Sans"/>
                <a:ea typeface="Nimbus Sans"/>
                <a:cs typeface="Nimbus Sans"/>
              </a:defRPr>
            </a:lvl6pPr>
            <a:lvl7pPr>
              <a:defRPr sz="6600" b="1">
                <a:solidFill>
                  <a:srgbClr val="FAFAFA"/>
                </a:solidFill>
                <a:latin typeface="Nimbus Sans"/>
                <a:ea typeface="Nimbus Sans"/>
                <a:cs typeface="Nimbus Sans"/>
              </a:defRPr>
            </a:lvl7pPr>
            <a:lvl8pPr>
              <a:defRPr sz="6600" b="1">
                <a:solidFill>
                  <a:srgbClr val="FAFAFA"/>
                </a:solidFill>
                <a:latin typeface="Nimbus Sans"/>
                <a:ea typeface="Nimbus Sans"/>
                <a:cs typeface="Nimbus Sans"/>
              </a:defRPr>
            </a:lvl8pPr>
            <a:lvl9pPr>
              <a:defRPr sz="6600" b="1">
                <a:solidFill>
                  <a:srgbClr val="FAFAFA"/>
                </a:solidFill>
                <a:latin typeface="Nimbus Sans"/>
                <a:ea typeface="Nimbus Sans"/>
                <a:cs typeface="Nimbus Sans"/>
              </a:defRPr>
            </a:lvl9pPr>
          </a:lstStyle>
          <a:p xmlns:a="http://schemas.openxmlformats.org/drawingml/2006/main">
            <a:pPr>
              <a:defRPr sz="6600" b="1">
                <a:solidFill>
                  <a:srgbClr val="FAFAFA"/>
                </a:solidFill>
                <a:latin typeface="Nimbus Sans"/>
                <a:ea typeface="Nimbus Sans"/>
                <a:cs typeface="Nimbus Sans"/>
              </a:defRPr>
            </a:pPr>
            <a:r>
              <a:rPr sz="6600" b="1">
                <a:solidFill>
                  <a:srgbClr val="FAFAFA"/>
                </a:solidFill>
                <a:latin typeface="Nimbus Sans"/>
                <a:ea typeface="Nimbus Sans"/>
                <a:cs typeface="Nimbus Sans"/>
              </a:rPr>
              <a:t>105</a:t>
            </a:r>
          </a:p>
        </p:txBody>
      </p:sp>
      <p:sp>
        <p:nvSpPr>
          <p:cNvPr id="10" name="">
            <a:extLst xmlns:a="http://schemas.openxmlformats.org/drawingml/2006/main">
              <a:ext uri="{FF2B5EF4-FFF2-40B4-BE49-F238E27FC236}">
                <a16:creationId xmlns:a16="http://schemas.microsoft.com/office/drawing/2014/main" id="{7FC8467F-7C96-4883-9688-4BD884FC2D2F}"/>
              </a:ext>
            </a:extLst>
          </p:cNvPr>
          <p:cNvSpPr>
            <a:spLocks xmlns:a="http://schemas.openxmlformats.org/drawingml/2006/main" noGrp="1"/>
          </p:cNvSpPr>
          <p:nvPr/>
        </p:nvSpPr>
        <p:spPr>
          <a:xfrm xmlns:a="http://schemas.openxmlformats.org/drawingml/2006/main">
            <a:off x="4362450" y="3067050"/>
            <a:ext cx="552450" cy="381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1" name="text-10">
            <a:extLst xmlns:a="http://schemas.openxmlformats.org/drawingml/2006/main">
              <a:ext uri="{FF2B5EF4-FFF2-40B4-BE49-F238E27FC236}">
                <a16:creationId xmlns:a16="http://schemas.microsoft.com/office/drawing/2014/main" id="{DC525AC4-82E6-463C-A1B9-21AA88352DED}"/>
              </a:ext>
            </a:extLst>
          </p:cNvPr>
          <p:cNvSpPr>
            <a:spLocks xmlns:a="http://schemas.openxmlformats.org/drawingml/2006/main" noGrp="1"/>
          </p:cNvSpPr>
          <p:nvPr/>
        </p:nvSpPr>
        <p:spPr>
          <a:xfrm xmlns:a="http://schemas.openxmlformats.org/drawingml/2006/main">
            <a:off x="4362450" y="3333750"/>
            <a:ext cx="338137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defRPr sz="2025" b="0">
                <a:solidFill>
                  <a:srgbClr val="BCBCBC"/>
                </a:solidFill>
                <a:latin typeface="Nimbus Sans"/>
                <a:ea typeface="Nimbus Sans"/>
                <a:cs typeface="Nimbus Sans"/>
              </a:defRPr>
            </a:lvl1pPr>
            <a:lvl2pPr>
              <a:defRPr sz="2025" b="0">
                <a:solidFill>
                  <a:srgbClr val="BCBCBC"/>
                </a:solidFill>
                <a:latin typeface="Nimbus Sans"/>
                <a:ea typeface="Nimbus Sans"/>
                <a:cs typeface="Nimbus Sans"/>
              </a:defRPr>
            </a:lvl2pPr>
            <a:lvl3pPr>
              <a:defRPr sz="2025" b="0">
                <a:solidFill>
                  <a:srgbClr val="BCBCBC"/>
                </a:solidFill>
                <a:latin typeface="Nimbus Sans"/>
                <a:ea typeface="Nimbus Sans"/>
                <a:cs typeface="Nimbus Sans"/>
              </a:defRPr>
            </a:lvl3pPr>
            <a:lvl4pPr>
              <a:defRPr sz="2025" b="0">
                <a:solidFill>
                  <a:srgbClr val="BCBCBC"/>
                </a:solidFill>
                <a:latin typeface="Nimbus Sans"/>
                <a:ea typeface="Nimbus Sans"/>
                <a:cs typeface="Nimbus Sans"/>
              </a:defRPr>
            </a:lvl4pPr>
            <a:lvl5pPr>
              <a:defRPr sz="2025" b="0">
                <a:solidFill>
                  <a:srgbClr val="BCBCBC"/>
                </a:solidFill>
                <a:latin typeface="Nimbus Sans"/>
                <a:ea typeface="Nimbus Sans"/>
                <a:cs typeface="Nimbus Sans"/>
              </a:defRPr>
            </a:lvl5pPr>
            <a:lvl6pPr>
              <a:defRPr sz="2025" b="0">
                <a:solidFill>
                  <a:srgbClr val="BCBCBC"/>
                </a:solidFill>
                <a:latin typeface="Nimbus Sans"/>
                <a:ea typeface="Nimbus Sans"/>
                <a:cs typeface="Nimbus Sans"/>
              </a:defRPr>
            </a:lvl6pPr>
            <a:lvl7pPr>
              <a:defRPr sz="2025" b="0">
                <a:solidFill>
                  <a:srgbClr val="BCBCBC"/>
                </a:solidFill>
                <a:latin typeface="Nimbus Sans"/>
                <a:ea typeface="Nimbus Sans"/>
                <a:cs typeface="Nimbus Sans"/>
              </a:defRPr>
            </a:lvl7pPr>
            <a:lvl8pPr>
              <a:defRPr sz="2025" b="0">
                <a:solidFill>
                  <a:srgbClr val="BCBCBC"/>
                </a:solidFill>
                <a:latin typeface="Nimbus Sans"/>
                <a:ea typeface="Nimbus Sans"/>
                <a:cs typeface="Nimbus Sans"/>
              </a:defRPr>
            </a:lvl8pPr>
            <a:lvl9pPr>
              <a:defRPr sz="2025" b="0">
                <a:solidFill>
                  <a:srgbClr val="BCBCBC"/>
                </a:solidFill>
                <a:latin typeface="Nimbus Sans"/>
                <a:ea typeface="Nimbus Sans"/>
                <a:cs typeface="Nimbus Sans"/>
              </a:defRPr>
            </a:lvl9pPr>
          </a:lstStyle>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Pramipexole review</a:t>
            </a:r>
          </a:p>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and meta-analysis</a:t>
            </a:r>
          </a:p>
        </p:txBody>
      </p:sp>
      <p:sp>
        <p:nvSpPr>
          <p:cNvPr id="12" name="text-11">
            <a:extLst xmlns:a="http://schemas.openxmlformats.org/drawingml/2006/main">
              <a:ext uri="{FF2B5EF4-FFF2-40B4-BE49-F238E27FC236}">
                <a16:creationId xmlns:a16="http://schemas.microsoft.com/office/drawing/2014/main" id="{BAA95B01-F6BD-45B3-9EF3-C08E3D15C3D6}"/>
              </a:ext>
            </a:extLst>
          </p:cNvPr>
          <p:cNvSpPr>
            <a:spLocks xmlns:a="http://schemas.openxmlformats.org/drawingml/2006/main" noGrp="1"/>
          </p:cNvSpPr>
          <p:nvPr/>
        </p:nvSpPr>
        <p:spPr>
          <a:xfrm xmlns:a="http://schemas.openxmlformats.org/drawingml/2006/main">
            <a:off x="8115300" y="1857375"/>
            <a:ext cx="3381375"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6600" b="1">
                <a:solidFill>
                  <a:srgbClr val="FAFAFA"/>
                </a:solidFill>
                <a:latin typeface="Nimbus Sans"/>
                <a:ea typeface="Nimbus Sans"/>
                <a:cs typeface="Nimbus Sans"/>
              </a:defRPr>
            </a:defPPr>
            <a:lvl1pPr>
              <a:defRPr sz="6600" b="1">
                <a:solidFill>
                  <a:srgbClr val="FAFAFA"/>
                </a:solidFill>
                <a:latin typeface="Nimbus Sans"/>
                <a:ea typeface="Nimbus Sans"/>
                <a:cs typeface="Nimbus Sans"/>
              </a:defRPr>
            </a:lvl1pPr>
            <a:lvl2pPr>
              <a:defRPr sz="6600" b="1">
                <a:solidFill>
                  <a:srgbClr val="FAFAFA"/>
                </a:solidFill>
                <a:latin typeface="Nimbus Sans"/>
                <a:ea typeface="Nimbus Sans"/>
                <a:cs typeface="Nimbus Sans"/>
              </a:defRPr>
            </a:lvl2pPr>
            <a:lvl3pPr>
              <a:defRPr sz="6600" b="1">
                <a:solidFill>
                  <a:srgbClr val="FAFAFA"/>
                </a:solidFill>
                <a:latin typeface="Nimbus Sans"/>
                <a:ea typeface="Nimbus Sans"/>
                <a:cs typeface="Nimbus Sans"/>
              </a:defRPr>
            </a:lvl3pPr>
            <a:lvl4pPr>
              <a:defRPr sz="6600" b="1">
                <a:solidFill>
                  <a:srgbClr val="FAFAFA"/>
                </a:solidFill>
                <a:latin typeface="Nimbus Sans"/>
                <a:ea typeface="Nimbus Sans"/>
                <a:cs typeface="Nimbus Sans"/>
              </a:defRPr>
            </a:lvl4pPr>
            <a:lvl5pPr>
              <a:defRPr sz="6600" b="1">
                <a:solidFill>
                  <a:srgbClr val="FAFAFA"/>
                </a:solidFill>
                <a:latin typeface="Nimbus Sans"/>
                <a:ea typeface="Nimbus Sans"/>
                <a:cs typeface="Nimbus Sans"/>
              </a:defRPr>
            </a:lvl5pPr>
            <a:lvl6pPr>
              <a:defRPr sz="6600" b="1">
                <a:solidFill>
                  <a:srgbClr val="FAFAFA"/>
                </a:solidFill>
                <a:latin typeface="Nimbus Sans"/>
                <a:ea typeface="Nimbus Sans"/>
                <a:cs typeface="Nimbus Sans"/>
              </a:defRPr>
            </a:lvl6pPr>
            <a:lvl7pPr>
              <a:defRPr sz="6600" b="1">
                <a:solidFill>
                  <a:srgbClr val="FAFAFA"/>
                </a:solidFill>
                <a:latin typeface="Nimbus Sans"/>
                <a:ea typeface="Nimbus Sans"/>
                <a:cs typeface="Nimbus Sans"/>
              </a:defRPr>
            </a:lvl7pPr>
            <a:lvl8pPr>
              <a:defRPr sz="6600" b="1">
                <a:solidFill>
                  <a:srgbClr val="FAFAFA"/>
                </a:solidFill>
                <a:latin typeface="Nimbus Sans"/>
                <a:ea typeface="Nimbus Sans"/>
                <a:cs typeface="Nimbus Sans"/>
              </a:defRPr>
            </a:lvl8pPr>
            <a:lvl9pPr>
              <a:defRPr sz="6600" b="1">
                <a:solidFill>
                  <a:srgbClr val="FAFAFA"/>
                </a:solidFill>
                <a:latin typeface="Nimbus Sans"/>
                <a:ea typeface="Nimbus Sans"/>
                <a:cs typeface="Nimbus Sans"/>
              </a:defRPr>
            </a:lvl9pPr>
          </a:lstStyle>
          <a:p xmlns:a="http://schemas.openxmlformats.org/drawingml/2006/main">
            <a:pPr>
              <a:defRPr sz="6600" b="1">
                <a:solidFill>
                  <a:srgbClr val="FAFAFA"/>
                </a:solidFill>
                <a:latin typeface="Nimbus Sans"/>
                <a:ea typeface="Nimbus Sans"/>
                <a:cs typeface="Nimbus Sans"/>
              </a:defRPr>
            </a:pPr>
            <a:r>
              <a:rPr sz="6600" b="1">
                <a:solidFill>
                  <a:srgbClr val="FAFAFA"/>
                </a:solidFill>
                <a:latin typeface="Nimbus Sans"/>
                <a:ea typeface="Nimbus Sans"/>
                <a:cs typeface="Nimbus Sans"/>
              </a:rPr>
              <a:t>36–37</a:t>
            </a:r>
          </a:p>
        </p:txBody>
      </p:sp>
      <p:sp>
        <p:nvSpPr>
          <p:cNvPr id="13" name="">
            <a:extLst xmlns:a="http://schemas.openxmlformats.org/drawingml/2006/main">
              <a:ext uri="{FF2B5EF4-FFF2-40B4-BE49-F238E27FC236}">
                <a16:creationId xmlns:a16="http://schemas.microsoft.com/office/drawing/2014/main" id="{1D91DB2F-C5D7-477F-9A8F-3744868AEAE1}"/>
              </a:ext>
            </a:extLst>
          </p:cNvPr>
          <p:cNvSpPr>
            <a:spLocks xmlns:a="http://schemas.openxmlformats.org/drawingml/2006/main" noGrp="1"/>
          </p:cNvSpPr>
          <p:nvPr/>
        </p:nvSpPr>
        <p:spPr>
          <a:xfrm xmlns:a="http://schemas.openxmlformats.org/drawingml/2006/main">
            <a:off x="8115300" y="3067050"/>
            <a:ext cx="552450" cy="381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4" name="text-13">
            <a:extLst xmlns:a="http://schemas.openxmlformats.org/drawingml/2006/main">
              <a:ext uri="{FF2B5EF4-FFF2-40B4-BE49-F238E27FC236}">
                <a16:creationId xmlns:a16="http://schemas.microsoft.com/office/drawing/2014/main" id="{BAA753F4-1884-4840-9A90-ABE364AD9247}"/>
              </a:ext>
            </a:extLst>
          </p:cNvPr>
          <p:cNvSpPr>
            <a:spLocks xmlns:a="http://schemas.openxmlformats.org/drawingml/2006/main" noGrp="1"/>
          </p:cNvSpPr>
          <p:nvPr/>
        </p:nvSpPr>
        <p:spPr>
          <a:xfrm xmlns:a="http://schemas.openxmlformats.org/drawingml/2006/main">
            <a:off x="8115300" y="3333750"/>
            <a:ext cx="338137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defRPr sz="2025" b="0">
                <a:solidFill>
                  <a:srgbClr val="BCBCBC"/>
                </a:solidFill>
                <a:latin typeface="Nimbus Sans"/>
                <a:ea typeface="Nimbus Sans"/>
                <a:cs typeface="Nimbus Sans"/>
              </a:defRPr>
            </a:lvl1pPr>
            <a:lvl2pPr>
              <a:defRPr sz="2025" b="0">
                <a:solidFill>
                  <a:srgbClr val="BCBCBC"/>
                </a:solidFill>
                <a:latin typeface="Nimbus Sans"/>
                <a:ea typeface="Nimbus Sans"/>
                <a:cs typeface="Nimbus Sans"/>
              </a:defRPr>
            </a:lvl2pPr>
            <a:lvl3pPr>
              <a:defRPr sz="2025" b="0">
                <a:solidFill>
                  <a:srgbClr val="BCBCBC"/>
                </a:solidFill>
                <a:latin typeface="Nimbus Sans"/>
                <a:ea typeface="Nimbus Sans"/>
                <a:cs typeface="Nimbus Sans"/>
              </a:defRPr>
            </a:lvl3pPr>
            <a:lvl4pPr>
              <a:defRPr sz="2025" b="0">
                <a:solidFill>
                  <a:srgbClr val="BCBCBC"/>
                </a:solidFill>
                <a:latin typeface="Nimbus Sans"/>
                <a:ea typeface="Nimbus Sans"/>
                <a:cs typeface="Nimbus Sans"/>
              </a:defRPr>
            </a:lvl4pPr>
            <a:lvl5pPr>
              <a:defRPr sz="2025" b="0">
                <a:solidFill>
                  <a:srgbClr val="BCBCBC"/>
                </a:solidFill>
                <a:latin typeface="Nimbus Sans"/>
                <a:ea typeface="Nimbus Sans"/>
                <a:cs typeface="Nimbus Sans"/>
              </a:defRPr>
            </a:lvl5pPr>
            <a:lvl6pPr>
              <a:defRPr sz="2025" b="0">
                <a:solidFill>
                  <a:srgbClr val="BCBCBC"/>
                </a:solidFill>
                <a:latin typeface="Nimbus Sans"/>
                <a:ea typeface="Nimbus Sans"/>
                <a:cs typeface="Nimbus Sans"/>
              </a:defRPr>
            </a:lvl6pPr>
            <a:lvl7pPr>
              <a:defRPr sz="2025" b="0">
                <a:solidFill>
                  <a:srgbClr val="BCBCBC"/>
                </a:solidFill>
                <a:latin typeface="Nimbus Sans"/>
                <a:ea typeface="Nimbus Sans"/>
                <a:cs typeface="Nimbus Sans"/>
              </a:defRPr>
            </a:lvl7pPr>
            <a:lvl8pPr>
              <a:defRPr sz="2025" b="0">
                <a:solidFill>
                  <a:srgbClr val="BCBCBC"/>
                </a:solidFill>
                <a:latin typeface="Nimbus Sans"/>
                <a:ea typeface="Nimbus Sans"/>
                <a:cs typeface="Nimbus Sans"/>
              </a:defRPr>
            </a:lvl8pPr>
            <a:lvl9pPr>
              <a:defRPr sz="2025" b="0">
                <a:solidFill>
                  <a:srgbClr val="BCBCBC"/>
                </a:solidFill>
                <a:latin typeface="Nimbus Sans"/>
                <a:ea typeface="Nimbus Sans"/>
                <a:cs typeface="Nimbus Sans"/>
              </a:defRPr>
            </a:lvl9pPr>
          </a:lstStyle>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Student stress and</a:t>
            </a:r>
          </a:p>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machine learning</a:t>
            </a:r>
          </a:p>
        </p:txBody>
      </p:sp>
      <p:sp>
        <p:nvSpPr>
          <p:cNvPr id="15" name="">
            <a:extLst xmlns:a="http://schemas.openxmlformats.org/drawingml/2006/main">
              <a:ext uri="{FF2B5EF4-FFF2-40B4-BE49-F238E27FC236}">
                <a16:creationId xmlns:a16="http://schemas.microsoft.com/office/drawing/2014/main" id="{18B8A473-57BC-469B-8358-D2F5CCCBAED0}"/>
              </a:ext>
            </a:extLst>
          </p:cNvPr>
          <p:cNvSpPr>
            <a:spLocks xmlns:a="http://schemas.openxmlformats.org/drawingml/2006/main" noGrp="1"/>
          </p:cNvSpPr>
          <p:nvPr/>
        </p:nvSpPr>
        <p:spPr>
          <a:xfrm xmlns:a="http://schemas.openxmlformats.org/drawingml/2006/main">
            <a:off x="609600" y="44767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6" name="text-15">
            <a:extLst xmlns:a="http://schemas.openxmlformats.org/drawingml/2006/main">
              <a:ext uri="{FF2B5EF4-FFF2-40B4-BE49-F238E27FC236}">
                <a16:creationId xmlns:a16="http://schemas.microsoft.com/office/drawing/2014/main" id="{2AC8D6A5-6C20-412C-9A8D-FCF54F5E9489}"/>
              </a:ext>
            </a:extLst>
          </p:cNvPr>
          <p:cNvSpPr>
            <a:spLocks xmlns:a="http://schemas.openxmlformats.org/drawingml/2006/main" noGrp="1"/>
          </p:cNvSpPr>
          <p:nvPr/>
        </p:nvSpPr>
        <p:spPr>
          <a:xfrm xmlns:a="http://schemas.openxmlformats.org/drawingml/2006/main">
            <a:off x="609600" y="4676775"/>
            <a:ext cx="952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525" b="1">
                <a:solidFill>
                  <a:srgbClr val="FAFAFA"/>
                </a:solidFill>
                <a:latin typeface="Nimbus Sans"/>
                <a:ea typeface="Nimbus Sans"/>
                <a:cs typeface="Nimbus Sans"/>
              </a:defRPr>
            </a:defPPr>
            <a:lvl1pPr>
              <a:defRPr sz="3525" b="1">
                <a:solidFill>
                  <a:srgbClr val="FAFAFA"/>
                </a:solidFill>
                <a:latin typeface="Nimbus Sans"/>
                <a:ea typeface="Nimbus Sans"/>
                <a:cs typeface="Nimbus Sans"/>
              </a:defRPr>
            </a:lvl1pPr>
            <a:lvl2pPr>
              <a:defRPr sz="3525" b="1">
                <a:solidFill>
                  <a:srgbClr val="FAFAFA"/>
                </a:solidFill>
                <a:latin typeface="Nimbus Sans"/>
                <a:ea typeface="Nimbus Sans"/>
                <a:cs typeface="Nimbus Sans"/>
              </a:defRPr>
            </a:lvl2pPr>
            <a:lvl3pPr>
              <a:defRPr sz="3525" b="1">
                <a:solidFill>
                  <a:srgbClr val="FAFAFA"/>
                </a:solidFill>
                <a:latin typeface="Nimbus Sans"/>
                <a:ea typeface="Nimbus Sans"/>
                <a:cs typeface="Nimbus Sans"/>
              </a:defRPr>
            </a:lvl3pPr>
            <a:lvl4pPr>
              <a:defRPr sz="3525" b="1">
                <a:solidFill>
                  <a:srgbClr val="FAFAFA"/>
                </a:solidFill>
                <a:latin typeface="Nimbus Sans"/>
                <a:ea typeface="Nimbus Sans"/>
                <a:cs typeface="Nimbus Sans"/>
              </a:defRPr>
            </a:lvl4pPr>
            <a:lvl5pPr>
              <a:defRPr sz="3525" b="1">
                <a:solidFill>
                  <a:srgbClr val="FAFAFA"/>
                </a:solidFill>
                <a:latin typeface="Nimbus Sans"/>
                <a:ea typeface="Nimbus Sans"/>
                <a:cs typeface="Nimbus Sans"/>
              </a:defRPr>
            </a:lvl5pPr>
            <a:lvl6pPr>
              <a:defRPr sz="3525" b="1">
                <a:solidFill>
                  <a:srgbClr val="FAFAFA"/>
                </a:solidFill>
                <a:latin typeface="Nimbus Sans"/>
                <a:ea typeface="Nimbus Sans"/>
                <a:cs typeface="Nimbus Sans"/>
              </a:defRPr>
            </a:lvl6pPr>
            <a:lvl7pPr>
              <a:defRPr sz="3525" b="1">
                <a:solidFill>
                  <a:srgbClr val="FAFAFA"/>
                </a:solidFill>
                <a:latin typeface="Nimbus Sans"/>
                <a:ea typeface="Nimbus Sans"/>
                <a:cs typeface="Nimbus Sans"/>
              </a:defRPr>
            </a:lvl7pPr>
            <a:lvl8pPr>
              <a:defRPr sz="3525" b="1">
                <a:solidFill>
                  <a:srgbClr val="FAFAFA"/>
                </a:solidFill>
                <a:latin typeface="Nimbus Sans"/>
                <a:ea typeface="Nimbus Sans"/>
                <a:cs typeface="Nimbus Sans"/>
              </a:defRPr>
            </a:lvl8pPr>
            <a:lvl9pPr>
              <a:defRPr sz="3525" b="1">
                <a:solidFill>
                  <a:srgbClr val="FAFAFA"/>
                </a:solidFill>
                <a:latin typeface="Nimbus Sans"/>
                <a:ea typeface="Nimbus Sans"/>
                <a:cs typeface="Nimbus Sans"/>
              </a:defRPr>
            </a:lvl9pPr>
          </a:lstStyle>
          <a:p xmlns:a="http://schemas.openxmlformats.org/drawingml/2006/main">
            <a:pPr>
              <a:defRPr sz="3525" b="1">
                <a:solidFill>
                  <a:srgbClr val="FAFAFA"/>
                </a:solidFill>
                <a:latin typeface="Nimbus Sans"/>
                <a:ea typeface="Nimbus Sans"/>
                <a:cs typeface="Nimbus Sans"/>
              </a:defRPr>
            </a:pPr>
            <a:r>
              <a:rPr sz="3525" b="1">
                <a:solidFill>
                  <a:srgbClr val="FAFAFA"/>
                </a:solidFill>
                <a:latin typeface="Nimbus Sans"/>
                <a:ea typeface="Nimbus Sans"/>
                <a:cs typeface="Nimbus Sans"/>
              </a:rPr>
              <a:t>40</a:t>
            </a:r>
          </a:p>
        </p:txBody>
      </p:sp>
      <p:sp>
        <p:nvSpPr>
          <p:cNvPr id="17" name="text-16">
            <a:extLst xmlns:a="http://schemas.openxmlformats.org/drawingml/2006/main">
              <a:ext uri="{FF2B5EF4-FFF2-40B4-BE49-F238E27FC236}">
                <a16:creationId xmlns:a16="http://schemas.microsoft.com/office/drawing/2014/main" id="{39CB7BFD-408D-453B-9467-4A83E76880AF}"/>
              </a:ext>
            </a:extLst>
          </p:cNvPr>
          <p:cNvSpPr>
            <a:spLocks xmlns:a="http://schemas.openxmlformats.org/drawingml/2006/main" noGrp="1"/>
          </p:cNvSpPr>
          <p:nvPr/>
        </p:nvSpPr>
        <p:spPr>
          <a:xfrm xmlns:a="http://schemas.openxmlformats.org/drawingml/2006/main">
            <a:off x="1714500" y="4705350"/>
            <a:ext cx="2333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defRPr sz="1725" b="0">
                <a:solidFill>
                  <a:srgbClr val="BCBCBC"/>
                </a:solidFill>
                <a:latin typeface="Nimbus Sans"/>
                <a:ea typeface="Nimbus Sans"/>
                <a:cs typeface="Nimbus Sans"/>
              </a:defRPr>
            </a:lvl1pPr>
            <a:lvl2pPr>
              <a:defRPr sz="1725" b="0">
                <a:solidFill>
                  <a:srgbClr val="BCBCBC"/>
                </a:solidFill>
                <a:latin typeface="Nimbus Sans"/>
                <a:ea typeface="Nimbus Sans"/>
                <a:cs typeface="Nimbus Sans"/>
              </a:defRPr>
            </a:lvl2pPr>
            <a:lvl3pPr>
              <a:defRPr sz="1725" b="0">
                <a:solidFill>
                  <a:srgbClr val="BCBCBC"/>
                </a:solidFill>
                <a:latin typeface="Nimbus Sans"/>
                <a:ea typeface="Nimbus Sans"/>
                <a:cs typeface="Nimbus Sans"/>
              </a:defRPr>
            </a:lvl3pPr>
            <a:lvl4pPr>
              <a:defRPr sz="1725" b="0">
                <a:solidFill>
                  <a:srgbClr val="BCBCBC"/>
                </a:solidFill>
                <a:latin typeface="Nimbus Sans"/>
                <a:ea typeface="Nimbus Sans"/>
                <a:cs typeface="Nimbus Sans"/>
              </a:defRPr>
            </a:lvl4pPr>
            <a:lvl5pPr>
              <a:defRPr sz="1725" b="0">
                <a:solidFill>
                  <a:srgbClr val="BCBCBC"/>
                </a:solidFill>
                <a:latin typeface="Nimbus Sans"/>
                <a:ea typeface="Nimbus Sans"/>
                <a:cs typeface="Nimbus Sans"/>
              </a:defRPr>
            </a:lvl5pPr>
            <a:lvl6pPr>
              <a:defRPr sz="1725" b="0">
                <a:solidFill>
                  <a:srgbClr val="BCBCBC"/>
                </a:solidFill>
                <a:latin typeface="Nimbus Sans"/>
                <a:ea typeface="Nimbus Sans"/>
                <a:cs typeface="Nimbus Sans"/>
              </a:defRPr>
            </a:lvl6pPr>
            <a:lvl7pPr>
              <a:defRPr sz="1725" b="0">
                <a:solidFill>
                  <a:srgbClr val="BCBCBC"/>
                </a:solidFill>
                <a:latin typeface="Nimbus Sans"/>
                <a:ea typeface="Nimbus Sans"/>
                <a:cs typeface="Nimbus Sans"/>
              </a:defRPr>
            </a:lvl7pPr>
            <a:lvl8pPr>
              <a:defRPr sz="1725" b="0">
                <a:solidFill>
                  <a:srgbClr val="BCBCBC"/>
                </a:solidFill>
                <a:latin typeface="Nimbus Sans"/>
                <a:ea typeface="Nimbus Sans"/>
                <a:cs typeface="Nimbus Sans"/>
              </a:defRPr>
            </a:lvl8pPr>
            <a:lvl9pPr>
              <a:defRPr sz="1725" b="0">
                <a:solidFill>
                  <a:srgbClr val="BCBCBC"/>
                </a:solidFill>
                <a:latin typeface="Nimbus Sans"/>
                <a:ea typeface="Nimbus Sans"/>
                <a:cs typeface="Nimbus Sans"/>
              </a:defRPr>
            </a:lvl9pPr>
          </a:lstStyle>
          <a:p xmlns:a="http://schemas.openxmlformats.org/drawingml/2006/main">
            <a:pPr>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Real-world pramipexole review</a:t>
            </a:r>
          </a:p>
        </p:txBody>
      </p:sp>
      <p:sp>
        <p:nvSpPr>
          <p:cNvPr id="18" name="text-17">
            <a:extLst xmlns:a="http://schemas.openxmlformats.org/drawingml/2006/main">
              <a:ext uri="{FF2B5EF4-FFF2-40B4-BE49-F238E27FC236}">
                <a16:creationId xmlns:a16="http://schemas.microsoft.com/office/drawing/2014/main" id="{390BCA4F-1F31-4F49-983B-BA85CB27EDF5}"/>
              </a:ext>
            </a:extLst>
          </p:cNvPr>
          <p:cNvSpPr>
            <a:spLocks xmlns:a="http://schemas.openxmlformats.org/drawingml/2006/main" noGrp="1"/>
          </p:cNvSpPr>
          <p:nvPr/>
        </p:nvSpPr>
        <p:spPr>
          <a:xfrm xmlns:a="http://schemas.openxmlformats.org/drawingml/2006/main">
            <a:off x="4362450" y="4676775"/>
            <a:ext cx="952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525" b="1">
                <a:solidFill>
                  <a:srgbClr val="FAFAFA"/>
                </a:solidFill>
                <a:latin typeface="Nimbus Sans"/>
                <a:ea typeface="Nimbus Sans"/>
                <a:cs typeface="Nimbus Sans"/>
              </a:defRPr>
            </a:defPPr>
            <a:lvl1pPr>
              <a:defRPr sz="3525" b="1">
                <a:solidFill>
                  <a:srgbClr val="FAFAFA"/>
                </a:solidFill>
                <a:latin typeface="Nimbus Sans"/>
                <a:ea typeface="Nimbus Sans"/>
                <a:cs typeface="Nimbus Sans"/>
              </a:defRPr>
            </a:lvl1pPr>
            <a:lvl2pPr>
              <a:defRPr sz="3525" b="1">
                <a:solidFill>
                  <a:srgbClr val="FAFAFA"/>
                </a:solidFill>
                <a:latin typeface="Nimbus Sans"/>
                <a:ea typeface="Nimbus Sans"/>
                <a:cs typeface="Nimbus Sans"/>
              </a:defRPr>
            </a:lvl2pPr>
            <a:lvl3pPr>
              <a:defRPr sz="3525" b="1">
                <a:solidFill>
                  <a:srgbClr val="FAFAFA"/>
                </a:solidFill>
                <a:latin typeface="Nimbus Sans"/>
                <a:ea typeface="Nimbus Sans"/>
                <a:cs typeface="Nimbus Sans"/>
              </a:defRPr>
            </a:lvl3pPr>
            <a:lvl4pPr>
              <a:defRPr sz="3525" b="1">
                <a:solidFill>
                  <a:srgbClr val="FAFAFA"/>
                </a:solidFill>
                <a:latin typeface="Nimbus Sans"/>
                <a:ea typeface="Nimbus Sans"/>
                <a:cs typeface="Nimbus Sans"/>
              </a:defRPr>
            </a:lvl4pPr>
            <a:lvl5pPr>
              <a:defRPr sz="3525" b="1">
                <a:solidFill>
                  <a:srgbClr val="FAFAFA"/>
                </a:solidFill>
                <a:latin typeface="Nimbus Sans"/>
                <a:ea typeface="Nimbus Sans"/>
                <a:cs typeface="Nimbus Sans"/>
              </a:defRPr>
            </a:lvl5pPr>
            <a:lvl6pPr>
              <a:defRPr sz="3525" b="1">
                <a:solidFill>
                  <a:srgbClr val="FAFAFA"/>
                </a:solidFill>
                <a:latin typeface="Nimbus Sans"/>
                <a:ea typeface="Nimbus Sans"/>
                <a:cs typeface="Nimbus Sans"/>
              </a:defRPr>
            </a:lvl6pPr>
            <a:lvl7pPr>
              <a:defRPr sz="3525" b="1">
                <a:solidFill>
                  <a:srgbClr val="FAFAFA"/>
                </a:solidFill>
                <a:latin typeface="Nimbus Sans"/>
                <a:ea typeface="Nimbus Sans"/>
                <a:cs typeface="Nimbus Sans"/>
              </a:defRPr>
            </a:lvl7pPr>
            <a:lvl8pPr>
              <a:defRPr sz="3525" b="1">
                <a:solidFill>
                  <a:srgbClr val="FAFAFA"/>
                </a:solidFill>
                <a:latin typeface="Nimbus Sans"/>
                <a:ea typeface="Nimbus Sans"/>
                <a:cs typeface="Nimbus Sans"/>
              </a:defRPr>
            </a:lvl8pPr>
            <a:lvl9pPr>
              <a:defRPr sz="3525" b="1">
                <a:solidFill>
                  <a:srgbClr val="FAFAFA"/>
                </a:solidFill>
                <a:latin typeface="Nimbus Sans"/>
                <a:ea typeface="Nimbus Sans"/>
                <a:cs typeface="Nimbus Sans"/>
              </a:defRPr>
            </a:lvl9pPr>
          </a:lstStyle>
          <a:p xmlns:a="http://schemas.openxmlformats.org/drawingml/2006/main">
            <a:pPr>
              <a:defRPr sz="3525" b="1">
                <a:solidFill>
                  <a:srgbClr val="FAFAFA"/>
                </a:solidFill>
                <a:latin typeface="Nimbus Sans"/>
                <a:ea typeface="Nimbus Sans"/>
                <a:cs typeface="Nimbus Sans"/>
              </a:defRPr>
            </a:pPr>
            <a:r>
              <a:rPr sz="3525" b="1">
                <a:solidFill>
                  <a:srgbClr val="FAFAFA"/>
                </a:solidFill>
                <a:latin typeface="Nimbus Sans"/>
                <a:ea typeface="Nimbus Sans"/>
                <a:cs typeface="Nimbus Sans"/>
              </a:rPr>
              <a:t>123</a:t>
            </a:r>
          </a:p>
        </p:txBody>
      </p:sp>
      <p:sp>
        <p:nvSpPr>
          <p:cNvPr id="19" name="text-18">
            <a:extLst xmlns:a="http://schemas.openxmlformats.org/drawingml/2006/main">
              <a:ext uri="{FF2B5EF4-FFF2-40B4-BE49-F238E27FC236}">
                <a16:creationId xmlns:a16="http://schemas.microsoft.com/office/drawing/2014/main" id="{582A2296-BDAE-4340-A322-C5A6904DB984}"/>
              </a:ext>
            </a:extLst>
          </p:cNvPr>
          <p:cNvSpPr>
            <a:spLocks xmlns:a="http://schemas.openxmlformats.org/drawingml/2006/main" noGrp="1"/>
          </p:cNvSpPr>
          <p:nvPr/>
        </p:nvSpPr>
        <p:spPr>
          <a:xfrm xmlns:a="http://schemas.openxmlformats.org/drawingml/2006/main">
            <a:off x="5467350" y="4705350"/>
            <a:ext cx="2333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defRPr sz="1725" b="0">
                <a:solidFill>
                  <a:srgbClr val="BCBCBC"/>
                </a:solidFill>
                <a:latin typeface="Nimbus Sans"/>
                <a:ea typeface="Nimbus Sans"/>
                <a:cs typeface="Nimbus Sans"/>
              </a:defRPr>
            </a:lvl1pPr>
            <a:lvl2pPr>
              <a:defRPr sz="1725" b="0">
                <a:solidFill>
                  <a:srgbClr val="BCBCBC"/>
                </a:solidFill>
                <a:latin typeface="Nimbus Sans"/>
                <a:ea typeface="Nimbus Sans"/>
                <a:cs typeface="Nimbus Sans"/>
              </a:defRPr>
            </a:lvl2pPr>
            <a:lvl3pPr>
              <a:defRPr sz="1725" b="0">
                <a:solidFill>
                  <a:srgbClr val="BCBCBC"/>
                </a:solidFill>
                <a:latin typeface="Nimbus Sans"/>
                <a:ea typeface="Nimbus Sans"/>
                <a:cs typeface="Nimbus Sans"/>
              </a:defRPr>
            </a:lvl3pPr>
            <a:lvl4pPr>
              <a:defRPr sz="1725" b="0">
                <a:solidFill>
                  <a:srgbClr val="BCBCBC"/>
                </a:solidFill>
                <a:latin typeface="Nimbus Sans"/>
                <a:ea typeface="Nimbus Sans"/>
                <a:cs typeface="Nimbus Sans"/>
              </a:defRPr>
            </a:lvl4pPr>
            <a:lvl5pPr>
              <a:defRPr sz="1725" b="0">
                <a:solidFill>
                  <a:srgbClr val="BCBCBC"/>
                </a:solidFill>
                <a:latin typeface="Nimbus Sans"/>
                <a:ea typeface="Nimbus Sans"/>
                <a:cs typeface="Nimbus Sans"/>
              </a:defRPr>
            </a:lvl5pPr>
            <a:lvl6pPr>
              <a:defRPr sz="1725" b="0">
                <a:solidFill>
                  <a:srgbClr val="BCBCBC"/>
                </a:solidFill>
                <a:latin typeface="Nimbus Sans"/>
                <a:ea typeface="Nimbus Sans"/>
                <a:cs typeface="Nimbus Sans"/>
              </a:defRPr>
            </a:lvl6pPr>
            <a:lvl7pPr>
              <a:defRPr sz="1725" b="0">
                <a:solidFill>
                  <a:srgbClr val="BCBCBC"/>
                </a:solidFill>
                <a:latin typeface="Nimbus Sans"/>
                <a:ea typeface="Nimbus Sans"/>
                <a:cs typeface="Nimbus Sans"/>
              </a:defRPr>
            </a:lvl7pPr>
            <a:lvl8pPr>
              <a:defRPr sz="1725" b="0">
                <a:solidFill>
                  <a:srgbClr val="BCBCBC"/>
                </a:solidFill>
                <a:latin typeface="Nimbus Sans"/>
                <a:ea typeface="Nimbus Sans"/>
                <a:cs typeface="Nimbus Sans"/>
              </a:defRPr>
            </a:lvl8pPr>
            <a:lvl9pPr>
              <a:defRPr sz="1725" b="0">
                <a:solidFill>
                  <a:srgbClr val="BCBCBC"/>
                </a:solidFill>
                <a:latin typeface="Nimbus Sans"/>
                <a:ea typeface="Nimbus Sans"/>
                <a:cs typeface="Nimbus Sans"/>
              </a:defRPr>
            </a:lvl9pPr>
          </a:lstStyle>
          <a:p xmlns:a="http://schemas.openxmlformats.org/drawingml/2006/main">
            <a:pPr>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Alcohol withdrawal trial</a:t>
            </a:r>
          </a:p>
        </p:txBody>
      </p:sp>
      <p:sp>
        <p:nvSpPr>
          <p:cNvPr id="20" name="text-19">
            <a:extLst xmlns:a="http://schemas.openxmlformats.org/drawingml/2006/main">
              <a:ext uri="{FF2B5EF4-FFF2-40B4-BE49-F238E27FC236}">
                <a16:creationId xmlns:a16="http://schemas.microsoft.com/office/drawing/2014/main" id="{65B08820-84F3-476C-ADC7-634DFAAA7FA6}"/>
              </a:ext>
            </a:extLst>
          </p:cNvPr>
          <p:cNvSpPr>
            <a:spLocks xmlns:a="http://schemas.openxmlformats.org/drawingml/2006/main" noGrp="1"/>
          </p:cNvSpPr>
          <p:nvPr/>
        </p:nvSpPr>
        <p:spPr>
          <a:xfrm xmlns:a="http://schemas.openxmlformats.org/drawingml/2006/main">
            <a:off x="8115300" y="4676775"/>
            <a:ext cx="952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525" b="1">
                <a:solidFill>
                  <a:srgbClr val="FAFAFA"/>
                </a:solidFill>
                <a:latin typeface="Nimbus Sans"/>
                <a:ea typeface="Nimbus Sans"/>
                <a:cs typeface="Nimbus Sans"/>
              </a:defRPr>
            </a:defPPr>
            <a:lvl1pPr>
              <a:defRPr sz="3525" b="1">
                <a:solidFill>
                  <a:srgbClr val="FAFAFA"/>
                </a:solidFill>
                <a:latin typeface="Nimbus Sans"/>
                <a:ea typeface="Nimbus Sans"/>
                <a:cs typeface="Nimbus Sans"/>
              </a:defRPr>
            </a:lvl1pPr>
            <a:lvl2pPr>
              <a:defRPr sz="3525" b="1">
                <a:solidFill>
                  <a:srgbClr val="FAFAFA"/>
                </a:solidFill>
                <a:latin typeface="Nimbus Sans"/>
                <a:ea typeface="Nimbus Sans"/>
                <a:cs typeface="Nimbus Sans"/>
              </a:defRPr>
            </a:lvl2pPr>
            <a:lvl3pPr>
              <a:defRPr sz="3525" b="1">
                <a:solidFill>
                  <a:srgbClr val="FAFAFA"/>
                </a:solidFill>
                <a:latin typeface="Nimbus Sans"/>
                <a:ea typeface="Nimbus Sans"/>
                <a:cs typeface="Nimbus Sans"/>
              </a:defRPr>
            </a:lvl3pPr>
            <a:lvl4pPr>
              <a:defRPr sz="3525" b="1">
                <a:solidFill>
                  <a:srgbClr val="FAFAFA"/>
                </a:solidFill>
                <a:latin typeface="Nimbus Sans"/>
                <a:ea typeface="Nimbus Sans"/>
                <a:cs typeface="Nimbus Sans"/>
              </a:defRPr>
            </a:lvl4pPr>
            <a:lvl5pPr>
              <a:defRPr sz="3525" b="1">
                <a:solidFill>
                  <a:srgbClr val="FAFAFA"/>
                </a:solidFill>
                <a:latin typeface="Nimbus Sans"/>
                <a:ea typeface="Nimbus Sans"/>
                <a:cs typeface="Nimbus Sans"/>
              </a:defRPr>
            </a:lvl5pPr>
            <a:lvl6pPr>
              <a:defRPr sz="3525" b="1">
                <a:solidFill>
                  <a:srgbClr val="FAFAFA"/>
                </a:solidFill>
                <a:latin typeface="Nimbus Sans"/>
                <a:ea typeface="Nimbus Sans"/>
                <a:cs typeface="Nimbus Sans"/>
              </a:defRPr>
            </a:lvl6pPr>
            <a:lvl7pPr>
              <a:defRPr sz="3525" b="1">
                <a:solidFill>
                  <a:srgbClr val="FAFAFA"/>
                </a:solidFill>
                <a:latin typeface="Nimbus Sans"/>
                <a:ea typeface="Nimbus Sans"/>
                <a:cs typeface="Nimbus Sans"/>
              </a:defRPr>
            </a:lvl7pPr>
            <a:lvl8pPr>
              <a:defRPr sz="3525" b="1">
                <a:solidFill>
                  <a:srgbClr val="FAFAFA"/>
                </a:solidFill>
                <a:latin typeface="Nimbus Sans"/>
                <a:ea typeface="Nimbus Sans"/>
                <a:cs typeface="Nimbus Sans"/>
              </a:defRPr>
            </a:lvl8pPr>
            <a:lvl9pPr>
              <a:defRPr sz="3525" b="1">
                <a:solidFill>
                  <a:srgbClr val="FAFAFA"/>
                </a:solidFill>
                <a:latin typeface="Nimbus Sans"/>
                <a:ea typeface="Nimbus Sans"/>
                <a:cs typeface="Nimbus Sans"/>
              </a:defRPr>
            </a:lvl9pPr>
          </a:lstStyle>
          <a:p xmlns:a="http://schemas.openxmlformats.org/drawingml/2006/main">
            <a:pPr>
              <a:defRPr sz="3525" b="1">
                <a:solidFill>
                  <a:srgbClr val="FAFAFA"/>
                </a:solidFill>
                <a:latin typeface="Nimbus Sans"/>
                <a:ea typeface="Nimbus Sans"/>
                <a:cs typeface="Nimbus Sans"/>
              </a:defRPr>
            </a:pPr>
            <a:r>
              <a:rPr sz="3525" b="1">
                <a:solidFill>
                  <a:srgbClr val="FAFAFA"/>
                </a:solidFill>
                <a:latin typeface="Nimbus Sans"/>
                <a:ea typeface="Nimbus Sans"/>
                <a:cs typeface="Nimbus Sans"/>
              </a:rPr>
              <a:t>119</a:t>
            </a:r>
          </a:p>
        </p:txBody>
      </p:sp>
      <p:sp>
        <p:nvSpPr>
          <p:cNvPr id="21" name="text-20">
            <a:extLst xmlns:a="http://schemas.openxmlformats.org/drawingml/2006/main">
              <a:ext uri="{FF2B5EF4-FFF2-40B4-BE49-F238E27FC236}">
                <a16:creationId xmlns:a16="http://schemas.microsoft.com/office/drawing/2014/main" id="{E05D6B0A-90C0-435A-B605-88FD1D6C4EC0}"/>
              </a:ext>
            </a:extLst>
          </p:cNvPr>
          <p:cNvSpPr>
            <a:spLocks xmlns:a="http://schemas.openxmlformats.org/drawingml/2006/main" noGrp="1"/>
          </p:cNvSpPr>
          <p:nvPr/>
        </p:nvSpPr>
        <p:spPr>
          <a:xfrm xmlns:a="http://schemas.openxmlformats.org/drawingml/2006/main">
            <a:off x="9220200" y="4705350"/>
            <a:ext cx="2333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defRPr sz="1725" b="0">
                <a:solidFill>
                  <a:srgbClr val="BCBCBC"/>
                </a:solidFill>
                <a:latin typeface="Nimbus Sans"/>
                <a:ea typeface="Nimbus Sans"/>
                <a:cs typeface="Nimbus Sans"/>
              </a:defRPr>
            </a:lvl1pPr>
            <a:lvl2pPr>
              <a:defRPr sz="1725" b="0">
                <a:solidFill>
                  <a:srgbClr val="BCBCBC"/>
                </a:solidFill>
                <a:latin typeface="Nimbus Sans"/>
                <a:ea typeface="Nimbus Sans"/>
                <a:cs typeface="Nimbus Sans"/>
              </a:defRPr>
            </a:lvl2pPr>
            <a:lvl3pPr>
              <a:defRPr sz="1725" b="0">
                <a:solidFill>
                  <a:srgbClr val="BCBCBC"/>
                </a:solidFill>
                <a:latin typeface="Nimbus Sans"/>
                <a:ea typeface="Nimbus Sans"/>
                <a:cs typeface="Nimbus Sans"/>
              </a:defRPr>
            </a:lvl3pPr>
            <a:lvl4pPr>
              <a:defRPr sz="1725" b="0">
                <a:solidFill>
                  <a:srgbClr val="BCBCBC"/>
                </a:solidFill>
                <a:latin typeface="Nimbus Sans"/>
                <a:ea typeface="Nimbus Sans"/>
                <a:cs typeface="Nimbus Sans"/>
              </a:defRPr>
            </a:lvl4pPr>
            <a:lvl5pPr>
              <a:defRPr sz="1725" b="0">
                <a:solidFill>
                  <a:srgbClr val="BCBCBC"/>
                </a:solidFill>
                <a:latin typeface="Nimbus Sans"/>
                <a:ea typeface="Nimbus Sans"/>
                <a:cs typeface="Nimbus Sans"/>
              </a:defRPr>
            </a:lvl5pPr>
            <a:lvl6pPr>
              <a:defRPr sz="1725" b="0">
                <a:solidFill>
                  <a:srgbClr val="BCBCBC"/>
                </a:solidFill>
                <a:latin typeface="Nimbus Sans"/>
                <a:ea typeface="Nimbus Sans"/>
                <a:cs typeface="Nimbus Sans"/>
              </a:defRPr>
            </a:lvl6pPr>
            <a:lvl7pPr>
              <a:defRPr sz="1725" b="0">
                <a:solidFill>
                  <a:srgbClr val="BCBCBC"/>
                </a:solidFill>
                <a:latin typeface="Nimbus Sans"/>
                <a:ea typeface="Nimbus Sans"/>
                <a:cs typeface="Nimbus Sans"/>
              </a:defRPr>
            </a:lvl7pPr>
            <a:lvl8pPr>
              <a:defRPr sz="1725" b="0">
                <a:solidFill>
                  <a:srgbClr val="BCBCBC"/>
                </a:solidFill>
                <a:latin typeface="Nimbus Sans"/>
                <a:ea typeface="Nimbus Sans"/>
                <a:cs typeface="Nimbus Sans"/>
              </a:defRPr>
            </a:lvl8pPr>
            <a:lvl9pPr>
              <a:defRPr sz="1725" b="0">
                <a:solidFill>
                  <a:srgbClr val="BCBCBC"/>
                </a:solidFill>
                <a:latin typeface="Nimbus Sans"/>
                <a:ea typeface="Nimbus Sans"/>
                <a:cs typeface="Nimbus Sans"/>
              </a:defRPr>
            </a:lvl9pPr>
          </a:lstStyle>
          <a:p xmlns:a="http://schemas.openxmlformats.org/drawingml/2006/main">
            <a:pPr>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Alcohol dependence trial</a:t>
            </a:r>
          </a:p>
        </p:txBody>
      </p:sp>
      <p:sp>
        <p:nvSpPr>
          <p:cNvPr id="22" name="text-21">
            <a:extLst xmlns:a="http://schemas.openxmlformats.org/drawingml/2006/main">
              <a:ext uri="{FF2B5EF4-FFF2-40B4-BE49-F238E27FC236}">
                <a16:creationId xmlns:a16="http://schemas.microsoft.com/office/drawing/2014/main" id="{113C55A4-F863-4874-9A67-5B368E7836BA}"/>
              </a:ext>
            </a:extLst>
          </p:cNvPr>
          <p:cNvSpPr>
            <a:spLocks xmlns:a="http://schemas.openxmlformats.org/drawingml/2006/main" noGrp="1"/>
          </p:cNvSpPr>
          <p:nvPr/>
        </p:nvSpPr>
        <p:spPr>
          <a:xfrm xmlns:a="http://schemas.openxmlformats.org/drawingml/2006/main">
            <a:off x="609600" y="5715000"/>
            <a:ext cx="10972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BCBCBC"/>
                </a:solidFill>
                <a:latin typeface="Nimbus Sans"/>
                <a:ea typeface="Nimbus Sans"/>
                <a:cs typeface="Nimbus Sans"/>
              </a:defRPr>
            </a:defPPr>
            <a:lvl1pPr>
              <a:defRPr sz="1575" b="0">
                <a:solidFill>
                  <a:srgbClr val="BCBCBC"/>
                </a:solidFill>
                <a:latin typeface="Nimbus Sans"/>
                <a:ea typeface="Nimbus Sans"/>
                <a:cs typeface="Nimbus Sans"/>
              </a:defRPr>
            </a:lvl1pPr>
            <a:lvl2pPr>
              <a:defRPr sz="1575" b="0">
                <a:solidFill>
                  <a:srgbClr val="BCBCBC"/>
                </a:solidFill>
                <a:latin typeface="Nimbus Sans"/>
                <a:ea typeface="Nimbus Sans"/>
                <a:cs typeface="Nimbus Sans"/>
              </a:defRPr>
            </a:lvl2pPr>
            <a:lvl3pPr>
              <a:defRPr sz="1575" b="0">
                <a:solidFill>
                  <a:srgbClr val="BCBCBC"/>
                </a:solidFill>
                <a:latin typeface="Nimbus Sans"/>
                <a:ea typeface="Nimbus Sans"/>
                <a:cs typeface="Nimbus Sans"/>
              </a:defRPr>
            </a:lvl3pPr>
            <a:lvl4pPr>
              <a:defRPr sz="1575" b="0">
                <a:solidFill>
                  <a:srgbClr val="BCBCBC"/>
                </a:solidFill>
                <a:latin typeface="Nimbus Sans"/>
                <a:ea typeface="Nimbus Sans"/>
                <a:cs typeface="Nimbus Sans"/>
              </a:defRPr>
            </a:lvl4pPr>
            <a:lvl5pPr>
              <a:defRPr sz="1575" b="0">
                <a:solidFill>
                  <a:srgbClr val="BCBCBC"/>
                </a:solidFill>
                <a:latin typeface="Nimbus Sans"/>
                <a:ea typeface="Nimbus Sans"/>
                <a:cs typeface="Nimbus Sans"/>
              </a:defRPr>
            </a:lvl5pPr>
            <a:lvl6pPr>
              <a:defRPr sz="1575" b="0">
                <a:solidFill>
                  <a:srgbClr val="BCBCBC"/>
                </a:solidFill>
                <a:latin typeface="Nimbus Sans"/>
                <a:ea typeface="Nimbus Sans"/>
                <a:cs typeface="Nimbus Sans"/>
              </a:defRPr>
            </a:lvl6pPr>
            <a:lvl7pPr>
              <a:defRPr sz="1575" b="0">
                <a:solidFill>
                  <a:srgbClr val="BCBCBC"/>
                </a:solidFill>
                <a:latin typeface="Nimbus Sans"/>
                <a:ea typeface="Nimbus Sans"/>
                <a:cs typeface="Nimbus Sans"/>
              </a:defRPr>
            </a:lvl7pPr>
            <a:lvl8pPr>
              <a:defRPr sz="1575" b="0">
                <a:solidFill>
                  <a:srgbClr val="BCBCBC"/>
                </a:solidFill>
                <a:latin typeface="Nimbus Sans"/>
                <a:ea typeface="Nimbus Sans"/>
                <a:cs typeface="Nimbus Sans"/>
              </a:defRPr>
            </a:lvl8pPr>
            <a:lvl9pPr>
              <a:defRPr sz="1575" b="0">
                <a:solidFill>
                  <a:srgbClr val="BCBCBC"/>
                </a:solidFill>
                <a:latin typeface="Nimbus Sans"/>
                <a:ea typeface="Nimbus Sans"/>
                <a:cs typeface="Nimbus Sans"/>
              </a:defRPr>
            </a:lvl9pPr>
          </a:lstStyle>
          <a:p xmlns:a="http://schemas.openxmlformats.org/drawingml/2006/main">
            <a:pPr>
              <a:defRPr sz="1575" b="0">
                <a:solidFill>
                  <a:srgbClr val="BCBCBC"/>
                </a:solidFill>
                <a:latin typeface="Nimbus Sans"/>
                <a:ea typeface="Nimbus Sans"/>
                <a:cs typeface="Nimbus Sans"/>
              </a:defRPr>
            </a:pPr>
            <a:r>
              <a:rPr sz="1575" b="0">
                <a:solidFill>
                  <a:srgbClr val="BCBCBC"/>
                </a:solidFill>
                <a:latin typeface="Nimbus Sans"/>
                <a:ea typeface="Nimbus Sans"/>
                <a:cs typeface="Nimbus Sans"/>
              </a:rPr>
              <a:t>Stress paper: 36 in profile detail, 37 in search for the same Scholar cluster.</a:t>
            </a:r>
          </a:p>
        </p:txBody>
      </p:sp>
      <p:sp>
        <p:nvSpPr>
          <p:cNvPr id="23" name="text-22">
            <a:extLst xmlns:a="http://schemas.openxmlformats.org/drawingml/2006/main">
              <a:ext uri="{FF2B5EF4-FFF2-40B4-BE49-F238E27FC236}">
                <a16:creationId xmlns:a16="http://schemas.microsoft.com/office/drawing/2014/main" id="{8FC3EDF5-3F0C-4B6A-A0F2-89DE7C2BBC62}"/>
              </a:ext>
            </a:extLst>
          </p:cNvPr>
          <p:cNvSpPr>
            <a:spLocks xmlns:a="http://schemas.openxmlformats.org/drawingml/2006/main" noGrp="1"/>
          </p:cNvSpPr>
          <p:nvPr/>
        </p:nvSpPr>
        <p:spPr>
          <a:xfrm xmlns:a="http://schemas.openxmlformats.org/drawingml/2006/main">
            <a:off x="609600" y="6019800"/>
            <a:ext cx="109728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425" b="0">
                <a:solidFill>
                  <a:srgbClr val="BCBCBC"/>
                </a:solidFill>
                <a:latin typeface="Nimbus Sans"/>
                <a:ea typeface="Nimbus Sans"/>
                <a:cs typeface="Nimbus Sans"/>
              </a:defRPr>
            </a:defPPr>
            <a:lvl1pPr>
              <a:defRPr sz="1425" b="0">
                <a:solidFill>
                  <a:srgbClr val="BCBCBC"/>
                </a:solidFill>
                <a:latin typeface="Nimbus Sans"/>
                <a:ea typeface="Nimbus Sans"/>
                <a:cs typeface="Nimbus Sans"/>
              </a:defRPr>
            </a:lvl1pPr>
            <a:lvl2pPr>
              <a:defRPr sz="1425" b="0">
                <a:solidFill>
                  <a:srgbClr val="BCBCBC"/>
                </a:solidFill>
                <a:latin typeface="Nimbus Sans"/>
                <a:ea typeface="Nimbus Sans"/>
                <a:cs typeface="Nimbus Sans"/>
              </a:defRPr>
            </a:lvl2pPr>
            <a:lvl3pPr>
              <a:defRPr sz="1425" b="0">
                <a:solidFill>
                  <a:srgbClr val="BCBCBC"/>
                </a:solidFill>
                <a:latin typeface="Nimbus Sans"/>
                <a:ea typeface="Nimbus Sans"/>
                <a:cs typeface="Nimbus Sans"/>
              </a:defRPr>
            </a:lvl3pPr>
            <a:lvl4pPr>
              <a:defRPr sz="1425" b="0">
                <a:solidFill>
                  <a:srgbClr val="BCBCBC"/>
                </a:solidFill>
                <a:latin typeface="Nimbus Sans"/>
                <a:ea typeface="Nimbus Sans"/>
                <a:cs typeface="Nimbus Sans"/>
              </a:defRPr>
            </a:lvl4pPr>
            <a:lvl5pPr>
              <a:defRPr sz="1425" b="0">
                <a:solidFill>
                  <a:srgbClr val="BCBCBC"/>
                </a:solidFill>
                <a:latin typeface="Nimbus Sans"/>
                <a:ea typeface="Nimbus Sans"/>
                <a:cs typeface="Nimbus Sans"/>
              </a:defRPr>
            </a:lvl5pPr>
            <a:lvl6pPr>
              <a:defRPr sz="1425" b="0">
                <a:solidFill>
                  <a:srgbClr val="BCBCBC"/>
                </a:solidFill>
                <a:latin typeface="Nimbus Sans"/>
                <a:ea typeface="Nimbus Sans"/>
                <a:cs typeface="Nimbus Sans"/>
              </a:defRPr>
            </a:lvl6pPr>
            <a:lvl7pPr>
              <a:defRPr sz="1425" b="0">
                <a:solidFill>
                  <a:srgbClr val="BCBCBC"/>
                </a:solidFill>
                <a:latin typeface="Nimbus Sans"/>
                <a:ea typeface="Nimbus Sans"/>
                <a:cs typeface="Nimbus Sans"/>
              </a:defRPr>
            </a:lvl7pPr>
            <a:lvl8pPr>
              <a:defRPr sz="1425" b="0">
                <a:solidFill>
                  <a:srgbClr val="BCBCBC"/>
                </a:solidFill>
                <a:latin typeface="Nimbus Sans"/>
                <a:ea typeface="Nimbus Sans"/>
                <a:cs typeface="Nimbus Sans"/>
              </a:defRPr>
            </a:lvl8pPr>
            <a:lvl9pPr>
              <a:defRPr sz="1425" b="0">
                <a:solidFill>
                  <a:srgbClr val="BCBCBC"/>
                </a:solidFill>
                <a:latin typeface="Nimbus Sans"/>
                <a:ea typeface="Nimbus Sans"/>
                <a:cs typeface="Nimbus Sans"/>
              </a:defRPr>
            </a:lvl9pPr>
          </a:lstStyle>
          <a:p xmlns:a="http://schemas.openxmlformats.org/drawingml/2006/main">
            <a:pPr>
              <a:defRPr sz="1425" b="0">
                <a:solidFill>
                  <a:srgbClr val="BCBCBC"/>
                </a:solidFill>
                <a:latin typeface="Nimbus Sans"/>
                <a:ea typeface="Nimbus Sans"/>
                <a:cs typeface="Nimbus Sans"/>
              </a:defRPr>
            </a:pPr>
            <a:r>
              <a:rPr sz="1425" b="0">
                <a:solidFill>
                  <a:srgbClr val="BCBCBC"/>
                </a:solidFill>
                <a:latin typeface="Nimbus Sans"/>
                <a:ea typeface="Nimbus Sans"/>
                <a:cs typeface="Nimbus Sans"/>
              </a:rPr>
              <a:t>Counts across platforms or duplicate article records are not added together.</a:t>
            </a:r>
          </a:p>
        </p:txBody>
      </p:sp>
    </p:spTree>
    <p:extLst>
      <p:ext uri="{BB962C8B-B14F-4D97-AF65-F5344CB8AC3E}">
        <p14:creationId xmlns:p14="http://schemas.microsoft.com/office/powerpoint/2010/main" val="1750920108"/>
      </p:ext>
    </p:extLst>
  </p:cSld>
</p:sld>
</file>

<file path=ppt/slides/slide6.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20" name="text-0">
            <a:extLst xmlns:a="http://schemas.openxmlformats.org/drawingml/2006/main">
              <a:ext uri="{FF2B5EF4-FFF2-40B4-BE49-F238E27FC236}">
                <a16:creationId xmlns:a16="http://schemas.microsoft.com/office/drawing/2014/main" id="{52517601-301D-445F-B147-318345529CFB}"/>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defRPr sz="3600" b="1">
                <a:solidFill>
                  <a:srgbClr val="FAFAFA"/>
                </a:solidFill>
                <a:latin typeface="Nimbus Sans"/>
                <a:ea typeface="Nimbus Sans"/>
                <a:cs typeface="Nimbus Sans"/>
              </a:defRPr>
            </a:lvl1pPr>
            <a:lvl2pPr>
              <a:defRPr sz="3600" b="1">
                <a:solidFill>
                  <a:srgbClr val="FAFAFA"/>
                </a:solidFill>
                <a:latin typeface="Nimbus Sans"/>
                <a:ea typeface="Nimbus Sans"/>
                <a:cs typeface="Nimbus Sans"/>
              </a:defRPr>
            </a:lvl2pPr>
            <a:lvl3pPr>
              <a:defRPr sz="3600" b="1">
                <a:solidFill>
                  <a:srgbClr val="FAFAFA"/>
                </a:solidFill>
                <a:latin typeface="Nimbus Sans"/>
                <a:ea typeface="Nimbus Sans"/>
                <a:cs typeface="Nimbus Sans"/>
              </a:defRPr>
            </a:lvl3pPr>
            <a:lvl4pPr>
              <a:defRPr sz="3600" b="1">
                <a:solidFill>
                  <a:srgbClr val="FAFAFA"/>
                </a:solidFill>
                <a:latin typeface="Nimbus Sans"/>
                <a:ea typeface="Nimbus Sans"/>
                <a:cs typeface="Nimbus Sans"/>
              </a:defRPr>
            </a:lvl4pPr>
            <a:lvl5pPr>
              <a:defRPr sz="3600" b="1">
                <a:solidFill>
                  <a:srgbClr val="FAFAFA"/>
                </a:solidFill>
                <a:latin typeface="Nimbus Sans"/>
                <a:ea typeface="Nimbus Sans"/>
                <a:cs typeface="Nimbus Sans"/>
              </a:defRPr>
            </a:lvl5pPr>
            <a:lvl6pPr>
              <a:defRPr sz="3600" b="1">
                <a:solidFill>
                  <a:srgbClr val="FAFAFA"/>
                </a:solidFill>
                <a:latin typeface="Nimbus Sans"/>
                <a:ea typeface="Nimbus Sans"/>
                <a:cs typeface="Nimbus Sans"/>
              </a:defRPr>
            </a:lvl6pPr>
            <a:lvl7pPr>
              <a:defRPr sz="3600" b="1">
                <a:solidFill>
                  <a:srgbClr val="FAFAFA"/>
                </a:solidFill>
                <a:latin typeface="Nimbus Sans"/>
                <a:ea typeface="Nimbus Sans"/>
                <a:cs typeface="Nimbus Sans"/>
              </a:defRPr>
            </a:lvl7pPr>
            <a:lvl8pPr>
              <a:defRPr sz="3600" b="1">
                <a:solidFill>
                  <a:srgbClr val="FAFAFA"/>
                </a:solidFill>
                <a:latin typeface="Nimbus Sans"/>
                <a:ea typeface="Nimbus Sans"/>
                <a:cs typeface="Nimbus Sans"/>
              </a:defRPr>
            </a:lvl8pPr>
            <a:lvl9pPr>
              <a:defRPr sz="3600" b="1">
                <a:solidFill>
                  <a:srgbClr val="FAFAFA"/>
                </a:solidFill>
                <a:latin typeface="Nimbus Sans"/>
                <a:ea typeface="Nimbus Sans"/>
                <a:cs typeface="Nimbus Sans"/>
              </a:defRPr>
            </a:lvl9pPr>
          </a:lstStyle>
          <a:p xmlns:a="http://schemas.openxmlformats.org/drawingml/2006/main">
            <a:pPr>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Current direction</a:t>
            </a:r>
          </a:p>
        </p:txBody>
      </p:sp>
      <p:sp>
        <p:nvSpPr>
          <p:cNvPr id="2" name="">
            <a:extLst xmlns:a="http://schemas.openxmlformats.org/drawingml/2006/main">
              <a:ext uri="{FF2B5EF4-FFF2-40B4-BE49-F238E27FC236}">
                <a16:creationId xmlns:a16="http://schemas.microsoft.com/office/drawing/2014/main" id="{A2FE7291-C3D7-4CCE-AD8B-23CA788537FC}"/>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36BB1548-CE67-4D97-840E-FF8D2EC45C53}"/>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41C6AC05-219D-4DB1-A098-2B82019C7022}"/>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defRPr sz="1200" b="0">
                <a:solidFill>
                  <a:srgbClr val="BCBCBC"/>
                </a:solidFill>
                <a:latin typeface="Nimbus Sans"/>
                <a:ea typeface="Nimbus Sans"/>
                <a:cs typeface="Nimbus Sans"/>
              </a:defRPr>
            </a:lvl1pPr>
            <a:lvl2pPr>
              <a:defRPr sz="1200" b="0">
                <a:solidFill>
                  <a:srgbClr val="BCBCBC"/>
                </a:solidFill>
                <a:latin typeface="Nimbus Sans"/>
                <a:ea typeface="Nimbus Sans"/>
                <a:cs typeface="Nimbus Sans"/>
              </a:defRPr>
            </a:lvl2pPr>
            <a:lvl3pPr>
              <a:defRPr sz="1200" b="0">
                <a:solidFill>
                  <a:srgbClr val="BCBCBC"/>
                </a:solidFill>
                <a:latin typeface="Nimbus Sans"/>
                <a:ea typeface="Nimbus Sans"/>
                <a:cs typeface="Nimbus Sans"/>
              </a:defRPr>
            </a:lvl3pPr>
            <a:lvl4pPr>
              <a:defRPr sz="1200" b="0">
                <a:solidFill>
                  <a:srgbClr val="BCBCBC"/>
                </a:solidFill>
                <a:latin typeface="Nimbus Sans"/>
                <a:ea typeface="Nimbus Sans"/>
                <a:cs typeface="Nimbus Sans"/>
              </a:defRPr>
            </a:lvl4pPr>
            <a:lvl5pPr>
              <a:defRPr sz="1200" b="0">
                <a:solidFill>
                  <a:srgbClr val="BCBCBC"/>
                </a:solidFill>
                <a:latin typeface="Nimbus Sans"/>
                <a:ea typeface="Nimbus Sans"/>
                <a:cs typeface="Nimbus Sans"/>
              </a:defRPr>
            </a:lvl5pPr>
            <a:lvl6pPr>
              <a:defRPr sz="1200" b="0">
                <a:solidFill>
                  <a:srgbClr val="BCBCBC"/>
                </a:solidFill>
                <a:latin typeface="Nimbus Sans"/>
                <a:ea typeface="Nimbus Sans"/>
                <a:cs typeface="Nimbus Sans"/>
              </a:defRPr>
            </a:lvl6pPr>
            <a:lvl7pPr>
              <a:defRPr sz="1200" b="0">
                <a:solidFill>
                  <a:srgbClr val="BCBCBC"/>
                </a:solidFill>
                <a:latin typeface="Nimbus Sans"/>
                <a:ea typeface="Nimbus Sans"/>
                <a:cs typeface="Nimbus Sans"/>
              </a:defRPr>
            </a:lvl7pPr>
            <a:lvl8pPr>
              <a:defRPr sz="1200" b="0">
                <a:solidFill>
                  <a:srgbClr val="BCBCBC"/>
                </a:solidFill>
                <a:latin typeface="Nimbus Sans"/>
                <a:ea typeface="Nimbus Sans"/>
                <a:cs typeface="Nimbus Sans"/>
              </a:defRPr>
            </a:lvl8pPr>
            <a:lvl9pPr>
              <a:defRPr sz="1200" b="0">
                <a:solidFill>
                  <a:srgbClr val="BCBCBC"/>
                </a:solidFill>
                <a:latin typeface="Nimbus Sans"/>
                <a:ea typeface="Nimbus Sans"/>
                <a:cs typeface="Nimbus Sans"/>
              </a:defRPr>
            </a:lvl9pPr>
          </a:lstStyle>
          <a:p xmlns:a="http://schemas.openxmlformats.org/drawingml/2006/main">
            <a:pPr>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Sources: publisher records, Open Access Library Journal and Discover Artificial Intelligence</a:t>
            </a:r>
          </a:p>
        </p:txBody>
      </p:sp>
      <p:sp>
        <p:nvSpPr>
          <p:cNvPr id="5" name="text-4">
            <a:extLst xmlns:a="http://schemas.openxmlformats.org/drawingml/2006/main">
              <a:ext uri="{FF2B5EF4-FFF2-40B4-BE49-F238E27FC236}">
                <a16:creationId xmlns:a16="http://schemas.microsoft.com/office/drawing/2014/main" id="{3A78722A-41A6-4422-94AD-651F35B7A195}"/>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defRPr sz="1350" b="0">
                <a:solidFill>
                  <a:srgbClr val="BCBCBC"/>
                </a:solidFill>
                <a:latin typeface="Nimbus Sans"/>
                <a:ea typeface="Nimbus Sans"/>
                <a:cs typeface="Nimbus Sans"/>
              </a:defRPr>
            </a:lvl1pPr>
            <a:lvl2pPr>
              <a:defRPr sz="1350" b="0">
                <a:solidFill>
                  <a:srgbClr val="BCBCBC"/>
                </a:solidFill>
                <a:latin typeface="Nimbus Sans"/>
                <a:ea typeface="Nimbus Sans"/>
                <a:cs typeface="Nimbus Sans"/>
              </a:defRPr>
            </a:lvl2pPr>
            <a:lvl3pPr>
              <a:defRPr sz="1350" b="0">
                <a:solidFill>
                  <a:srgbClr val="BCBCBC"/>
                </a:solidFill>
                <a:latin typeface="Nimbus Sans"/>
                <a:ea typeface="Nimbus Sans"/>
                <a:cs typeface="Nimbus Sans"/>
              </a:defRPr>
            </a:lvl3pPr>
            <a:lvl4pPr>
              <a:defRPr sz="1350" b="0">
                <a:solidFill>
                  <a:srgbClr val="BCBCBC"/>
                </a:solidFill>
                <a:latin typeface="Nimbus Sans"/>
                <a:ea typeface="Nimbus Sans"/>
                <a:cs typeface="Nimbus Sans"/>
              </a:defRPr>
            </a:lvl4pPr>
            <a:lvl5pPr>
              <a:defRPr sz="1350" b="0">
                <a:solidFill>
                  <a:srgbClr val="BCBCBC"/>
                </a:solidFill>
                <a:latin typeface="Nimbus Sans"/>
                <a:ea typeface="Nimbus Sans"/>
                <a:cs typeface="Nimbus Sans"/>
              </a:defRPr>
            </a:lvl5pPr>
            <a:lvl6pPr>
              <a:defRPr sz="1350" b="0">
                <a:solidFill>
                  <a:srgbClr val="BCBCBC"/>
                </a:solidFill>
                <a:latin typeface="Nimbus Sans"/>
                <a:ea typeface="Nimbus Sans"/>
                <a:cs typeface="Nimbus Sans"/>
              </a:defRPr>
            </a:lvl6pPr>
            <a:lvl7pPr>
              <a:defRPr sz="1350" b="0">
                <a:solidFill>
                  <a:srgbClr val="BCBCBC"/>
                </a:solidFill>
                <a:latin typeface="Nimbus Sans"/>
                <a:ea typeface="Nimbus Sans"/>
                <a:cs typeface="Nimbus Sans"/>
              </a:defRPr>
            </a:lvl7pPr>
            <a:lvl8pPr>
              <a:defRPr sz="1350" b="0">
                <a:solidFill>
                  <a:srgbClr val="BCBCBC"/>
                </a:solidFill>
                <a:latin typeface="Nimbus Sans"/>
                <a:ea typeface="Nimbus Sans"/>
                <a:cs typeface="Nimbus Sans"/>
              </a:defRPr>
            </a:lvl8pPr>
            <a:lvl9pPr>
              <a:defRPr sz="1350" b="0">
                <a:solidFill>
                  <a:srgbClr val="BCBCBC"/>
                </a:solidFill>
                <a:latin typeface="Nimbus Sans"/>
                <a:ea typeface="Nimbus Sans"/>
                <a:cs typeface="Nimbus Sans"/>
              </a:defRPr>
            </a:lvl9pPr>
          </a:lstStyle>
          <a:p xmlns:a="http://schemas.openxmlformats.org/drawingml/2006/main">
            <a:pPr>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06</a:t>
            </a:r>
          </a:p>
        </p:txBody>
      </p:sp>
      <p:sp>
        <p:nvSpPr>
          <p:cNvPr id="6" name="text-5">
            <a:extLst xmlns:a="http://schemas.openxmlformats.org/drawingml/2006/main">
              <a:ext uri="{FF2B5EF4-FFF2-40B4-BE49-F238E27FC236}">
                <a16:creationId xmlns:a16="http://schemas.microsoft.com/office/drawing/2014/main" id="{D79C797C-AC14-4613-842D-C249EEF53A7E}"/>
              </a:ext>
            </a:extLst>
          </p:cNvPr>
          <p:cNvSpPr>
            <a:spLocks xmlns:a="http://schemas.openxmlformats.org/drawingml/2006/main" noGrp="1"/>
          </p:cNvSpPr>
          <p:nvPr/>
        </p:nvSpPr>
        <p:spPr>
          <a:xfrm xmlns:a="http://schemas.openxmlformats.org/drawingml/2006/main">
            <a:off x="609600" y="1676400"/>
            <a:ext cx="109728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275" b="1">
                <a:solidFill>
                  <a:srgbClr val="F06B72"/>
                </a:solidFill>
                <a:latin typeface="Nimbus Sans"/>
                <a:ea typeface="Nimbus Sans"/>
                <a:cs typeface="Nimbus Sans"/>
              </a:defRPr>
            </a:defPPr>
            <a:lvl1pPr>
              <a:defRPr sz="4275" b="1">
                <a:solidFill>
                  <a:srgbClr val="F06B72"/>
                </a:solidFill>
                <a:latin typeface="Nimbus Sans"/>
                <a:ea typeface="Nimbus Sans"/>
                <a:cs typeface="Nimbus Sans"/>
              </a:defRPr>
            </a:lvl1pPr>
            <a:lvl2pPr>
              <a:defRPr sz="4275" b="1">
                <a:solidFill>
                  <a:srgbClr val="F06B72"/>
                </a:solidFill>
                <a:latin typeface="Nimbus Sans"/>
                <a:ea typeface="Nimbus Sans"/>
                <a:cs typeface="Nimbus Sans"/>
              </a:defRPr>
            </a:lvl2pPr>
            <a:lvl3pPr>
              <a:defRPr sz="4275" b="1">
                <a:solidFill>
                  <a:srgbClr val="F06B72"/>
                </a:solidFill>
                <a:latin typeface="Nimbus Sans"/>
                <a:ea typeface="Nimbus Sans"/>
                <a:cs typeface="Nimbus Sans"/>
              </a:defRPr>
            </a:lvl3pPr>
            <a:lvl4pPr>
              <a:defRPr sz="4275" b="1">
                <a:solidFill>
                  <a:srgbClr val="F06B72"/>
                </a:solidFill>
                <a:latin typeface="Nimbus Sans"/>
                <a:ea typeface="Nimbus Sans"/>
                <a:cs typeface="Nimbus Sans"/>
              </a:defRPr>
            </a:lvl4pPr>
            <a:lvl5pPr>
              <a:defRPr sz="4275" b="1">
                <a:solidFill>
                  <a:srgbClr val="F06B72"/>
                </a:solidFill>
                <a:latin typeface="Nimbus Sans"/>
                <a:ea typeface="Nimbus Sans"/>
                <a:cs typeface="Nimbus Sans"/>
              </a:defRPr>
            </a:lvl5pPr>
            <a:lvl6pPr>
              <a:defRPr sz="4275" b="1">
                <a:solidFill>
                  <a:srgbClr val="F06B72"/>
                </a:solidFill>
                <a:latin typeface="Nimbus Sans"/>
                <a:ea typeface="Nimbus Sans"/>
                <a:cs typeface="Nimbus Sans"/>
              </a:defRPr>
            </a:lvl6pPr>
            <a:lvl7pPr>
              <a:defRPr sz="4275" b="1">
                <a:solidFill>
                  <a:srgbClr val="F06B72"/>
                </a:solidFill>
                <a:latin typeface="Nimbus Sans"/>
                <a:ea typeface="Nimbus Sans"/>
                <a:cs typeface="Nimbus Sans"/>
              </a:defRPr>
            </a:lvl7pPr>
            <a:lvl8pPr>
              <a:defRPr sz="4275" b="1">
                <a:solidFill>
                  <a:srgbClr val="F06B72"/>
                </a:solidFill>
                <a:latin typeface="Nimbus Sans"/>
                <a:ea typeface="Nimbus Sans"/>
                <a:cs typeface="Nimbus Sans"/>
              </a:defRPr>
            </a:lvl8pPr>
            <a:lvl9pPr>
              <a:defRPr sz="4275" b="1">
                <a:solidFill>
                  <a:srgbClr val="F06B72"/>
                </a:solidFill>
                <a:latin typeface="Nimbus Sans"/>
                <a:ea typeface="Nimbus Sans"/>
                <a:cs typeface="Nimbus Sans"/>
              </a:defRPr>
            </a:lvl9pPr>
          </a:lstStyle>
          <a:p xmlns:a="http://schemas.openxmlformats.org/drawingml/2006/main">
            <a:pPr>
              <a:defRPr sz="4275" b="1">
                <a:solidFill>
                  <a:srgbClr val="F06B72"/>
                </a:solidFill>
                <a:latin typeface="Nimbus Sans"/>
                <a:ea typeface="Nimbus Sans"/>
                <a:cs typeface="Nimbus Sans"/>
              </a:defRPr>
            </a:pPr>
            <a:r>
              <a:rPr sz="4275" b="1">
                <a:solidFill>
                  <a:srgbClr val="F06B72"/>
                </a:solidFill>
                <a:latin typeface="Nimbus Sans"/>
                <a:ea typeface="Nimbus Sans"/>
                <a:cs typeface="Nimbus Sans"/>
              </a:rPr>
              <a:t>AI in psychiatry</a:t>
            </a:r>
          </a:p>
        </p:txBody>
      </p:sp>
      <p:sp>
        <p:nvSpPr>
          <p:cNvPr id="7" name="">
            <a:extLst xmlns:a="http://schemas.openxmlformats.org/drawingml/2006/main">
              <a:ext uri="{FF2B5EF4-FFF2-40B4-BE49-F238E27FC236}">
                <a16:creationId xmlns:a16="http://schemas.microsoft.com/office/drawing/2014/main" id="{301FE00F-84CC-4D12-A36C-3E3F0001A11A}"/>
              </a:ext>
            </a:extLst>
          </p:cNvPr>
          <p:cNvSpPr>
            <a:spLocks xmlns:a="http://schemas.openxmlformats.org/drawingml/2006/main" noGrp="1"/>
          </p:cNvSpPr>
          <p:nvPr/>
        </p:nvSpPr>
        <p:spPr>
          <a:xfrm xmlns:a="http://schemas.openxmlformats.org/drawingml/2006/main">
            <a:off x="609600" y="2705100"/>
            <a:ext cx="38100" cy="40957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4D5E99E3-19B6-47C3-A525-D0FCAFC6E4BD}"/>
              </a:ext>
            </a:extLst>
          </p:cNvPr>
          <p:cNvSpPr>
            <a:spLocks xmlns:a="http://schemas.openxmlformats.org/drawingml/2006/main" noGrp="1"/>
          </p:cNvSpPr>
          <p:nvPr/>
        </p:nvSpPr>
        <p:spPr>
          <a:xfrm xmlns:a="http://schemas.openxmlformats.org/drawingml/2006/main">
            <a:off x="819150" y="2676525"/>
            <a:ext cx="42767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FAFAFA"/>
                </a:solidFill>
                <a:latin typeface="Nimbus Sans"/>
                <a:ea typeface="Nimbus Sans"/>
                <a:cs typeface="Nimbus Sans"/>
              </a:defRPr>
            </a:defPPr>
            <a:lvl1pPr>
              <a:defRPr sz="2175" b="1">
                <a:solidFill>
                  <a:srgbClr val="FAFAFA"/>
                </a:solidFill>
                <a:latin typeface="Nimbus Sans"/>
                <a:ea typeface="Nimbus Sans"/>
                <a:cs typeface="Nimbus Sans"/>
              </a:defRPr>
            </a:lvl1pPr>
            <a:lvl2pPr>
              <a:defRPr sz="2175" b="1">
                <a:solidFill>
                  <a:srgbClr val="FAFAFA"/>
                </a:solidFill>
                <a:latin typeface="Nimbus Sans"/>
                <a:ea typeface="Nimbus Sans"/>
                <a:cs typeface="Nimbus Sans"/>
              </a:defRPr>
            </a:lvl2pPr>
            <a:lvl3pPr>
              <a:defRPr sz="2175" b="1">
                <a:solidFill>
                  <a:srgbClr val="FAFAFA"/>
                </a:solidFill>
                <a:latin typeface="Nimbus Sans"/>
                <a:ea typeface="Nimbus Sans"/>
                <a:cs typeface="Nimbus Sans"/>
              </a:defRPr>
            </a:lvl3pPr>
            <a:lvl4pPr>
              <a:defRPr sz="2175" b="1">
                <a:solidFill>
                  <a:srgbClr val="FAFAFA"/>
                </a:solidFill>
                <a:latin typeface="Nimbus Sans"/>
                <a:ea typeface="Nimbus Sans"/>
                <a:cs typeface="Nimbus Sans"/>
              </a:defRPr>
            </a:lvl4pPr>
            <a:lvl5pPr>
              <a:defRPr sz="2175" b="1">
                <a:solidFill>
                  <a:srgbClr val="FAFAFA"/>
                </a:solidFill>
                <a:latin typeface="Nimbus Sans"/>
                <a:ea typeface="Nimbus Sans"/>
                <a:cs typeface="Nimbus Sans"/>
              </a:defRPr>
            </a:lvl5pPr>
            <a:lvl6pPr>
              <a:defRPr sz="2175" b="1">
                <a:solidFill>
                  <a:srgbClr val="FAFAFA"/>
                </a:solidFill>
                <a:latin typeface="Nimbus Sans"/>
                <a:ea typeface="Nimbus Sans"/>
                <a:cs typeface="Nimbus Sans"/>
              </a:defRPr>
            </a:lvl6pPr>
            <a:lvl7pPr>
              <a:defRPr sz="2175" b="1">
                <a:solidFill>
                  <a:srgbClr val="FAFAFA"/>
                </a:solidFill>
                <a:latin typeface="Nimbus Sans"/>
                <a:ea typeface="Nimbus Sans"/>
                <a:cs typeface="Nimbus Sans"/>
              </a:defRPr>
            </a:lvl7pPr>
            <a:lvl8pPr>
              <a:defRPr sz="2175" b="1">
                <a:solidFill>
                  <a:srgbClr val="FAFAFA"/>
                </a:solidFill>
                <a:latin typeface="Nimbus Sans"/>
                <a:ea typeface="Nimbus Sans"/>
                <a:cs typeface="Nimbus Sans"/>
              </a:defRPr>
            </a:lvl8pPr>
            <a:lvl9pPr>
              <a:defRPr sz="2175" b="1">
                <a:solidFill>
                  <a:srgbClr val="FAFAFA"/>
                </a:solidFill>
                <a:latin typeface="Nimbus Sans"/>
                <a:ea typeface="Nimbus Sans"/>
                <a:cs typeface="Nimbus Sans"/>
              </a:defRPr>
            </a:lvl9pPr>
          </a:lstStyle>
          <a:p xmlns:a="http://schemas.openxmlformats.org/drawingml/2006/main">
            <a:pPr>
              <a:defRPr sz="2175" b="1">
                <a:solidFill>
                  <a:srgbClr val="FAFAFA"/>
                </a:solidFill>
                <a:latin typeface="Nimbus Sans"/>
                <a:ea typeface="Nimbus Sans"/>
                <a:cs typeface="Nimbus Sans"/>
              </a:defRPr>
            </a:pPr>
            <a:r>
              <a:rPr sz="2175" b="1">
                <a:solidFill>
                  <a:srgbClr val="FAFAFA"/>
                </a:solidFill>
                <a:latin typeface="Nimbus Sans"/>
                <a:ea typeface="Nimbus Sans"/>
                <a:cs typeface="Nimbus Sans"/>
              </a:rPr>
              <a:t>Prediction and explanation</a:t>
            </a:r>
          </a:p>
        </p:txBody>
      </p:sp>
      <p:sp>
        <p:nvSpPr>
          <p:cNvPr id="9" name="text-8">
            <a:extLst xmlns:a="http://schemas.openxmlformats.org/drawingml/2006/main">
              <a:ext uri="{FF2B5EF4-FFF2-40B4-BE49-F238E27FC236}">
                <a16:creationId xmlns:a16="http://schemas.microsoft.com/office/drawing/2014/main" id="{11F73E69-42AD-43A0-8D8F-FD53C1AF0913}"/>
              </a:ext>
            </a:extLst>
          </p:cNvPr>
          <p:cNvSpPr>
            <a:spLocks xmlns:a="http://schemas.openxmlformats.org/drawingml/2006/main" noGrp="1"/>
          </p:cNvSpPr>
          <p:nvPr/>
        </p:nvSpPr>
        <p:spPr>
          <a:xfrm xmlns:a="http://schemas.openxmlformats.org/drawingml/2006/main">
            <a:off x="5381625" y="2705100"/>
            <a:ext cx="62007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defRPr sz="2025" b="0">
                <a:solidFill>
                  <a:srgbClr val="BCBCBC"/>
                </a:solidFill>
                <a:latin typeface="Nimbus Sans"/>
                <a:ea typeface="Nimbus Sans"/>
                <a:cs typeface="Nimbus Sans"/>
              </a:defRPr>
            </a:lvl1pPr>
            <a:lvl2pPr>
              <a:defRPr sz="2025" b="0">
                <a:solidFill>
                  <a:srgbClr val="BCBCBC"/>
                </a:solidFill>
                <a:latin typeface="Nimbus Sans"/>
                <a:ea typeface="Nimbus Sans"/>
                <a:cs typeface="Nimbus Sans"/>
              </a:defRPr>
            </a:lvl2pPr>
            <a:lvl3pPr>
              <a:defRPr sz="2025" b="0">
                <a:solidFill>
                  <a:srgbClr val="BCBCBC"/>
                </a:solidFill>
                <a:latin typeface="Nimbus Sans"/>
                <a:ea typeface="Nimbus Sans"/>
                <a:cs typeface="Nimbus Sans"/>
              </a:defRPr>
            </a:lvl3pPr>
            <a:lvl4pPr>
              <a:defRPr sz="2025" b="0">
                <a:solidFill>
                  <a:srgbClr val="BCBCBC"/>
                </a:solidFill>
                <a:latin typeface="Nimbus Sans"/>
                <a:ea typeface="Nimbus Sans"/>
                <a:cs typeface="Nimbus Sans"/>
              </a:defRPr>
            </a:lvl4pPr>
            <a:lvl5pPr>
              <a:defRPr sz="2025" b="0">
                <a:solidFill>
                  <a:srgbClr val="BCBCBC"/>
                </a:solidFill>
                <a:latin typeface="Nimbus Sans"/>
                <a:ea typeface="Nimbus Sans"/>
                <a:cs typeface="Nimbus Sans"/>
              </a:defRPr>
            </a:lvl5pPr>
            <a:lvl6pPr>
              <a:defRPr sz="2025" b="0">
                <a:solidFill>
                  <a:srgbClr val="BCBCBC"/>
                </a:solidFill>
                <a:latin typeface="Nimbus Sans"/>
                <a:ea typeface="Nimbus Sans"/>
                <a:cs typeface="Nimbus Sans"/>
              </a:defRPr>
            </a:lvl6pPr>
            <a:lvl7pPr>
              <a:defRPr sz="2025" b="0">
                <a:solidFill>
                  <a:srgbClr val="BCBCBC"/>
                </a:solidFill>
                <a:latin typeface="Nimbus Sans"/>
                <a:ea typeface="Nimbus Sans"/>
                <a:cs typeface="Nimbus Sans"/>
              </a:defRPr>
            </a:lvl7pPr>
            <a:lvl8pPr>
              <a:defRPr sz="2025" b="0">
                <a:solidFill>
                  <a:srgbClr val="BCBCBC"/>
                </a:solidFill>
                <a:latin typeface="Nimbus Sans"/>
                <a:ea typeface="Nimbus Sans"/>
                <a:cs typeface="Nimbus Sans"/>
              </a:defRPr>
            </a:lvl8pPr>
            <a:lvl9pPr>
              <a:defRPr sz="2025" b="0">
                <a:solidFill>
                  <a:srgbClr val="BCBCBC"/>
                </a:solidFill>
                <a:latin typeface="Nimbus Sans"/>
                <a:ea typeface="Nimbus Sans"/>
                <a:cs typeface="Nimbus Sans"/>
              </a:defRPr>
            </a:lvl9pPr>
          </a:lstStyle>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Treatment response, transfer learning and SHAP</a:t>
            </a:r>
          </a:p>
        </p:txBody>
      </p:sp>
      <p:sp>
        <p:nvSpPr>
          <p:cNvPr id="10" name="">
            <a:extLst xmlns:a="http://schemas.openxmlformats.org/drawingml/2006/main">
              <a:ext uri="{FF2B5EF4-FFF2-40B4-BE49-F238E27FC236}">
                <a16:creationId xmlns:a16="http://schemas.microsoft.com/office/drawing/2014/main" id="{3B1C3F75-AE98-4089-A6FD-7B03AF58DCB0}"/>
              </a:ext>
            </a:extLst>
          </p:cNvPr>
          <p:cNvSpPr>
            <a:spLocks xmlns:a="http://schemas.openxmlformats.org/drawingml/2006/main" noGrp="1"/>
          </p:cNvSpPr>
          <p:nvPr/>
        </p:nvSpPr>
        <p:spPr>
          <a:xfrm xmlns:a="http://schemas.openxmlformats.org/drawingml/2006/main">
            <a:off x="819150" y="3505200"/>
            <a:ext cx="1076325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43F072A1-3BF3-4F14-BD83-7E6E12253464}"/>
              </a:ext>
            </a:extLst>
          </p:cNvPr>
          <p:cNvSpPr>
            <a:spLocks xmlns:a="http://schemas.openxmlformats.org/drawingml/2006/main" noGrp="1"/>
          </p:cNvSpPr>
          <p:nvPr/>
        </p:nvSpPr>
        <p:spPr>
          <a:xfrm xmlns:a="http://schemas.openxmlformats.org/drawingml/2006/main">
            <a:off x="609600" y="3695700"/>
            <a:ext cx="38100" cy="40957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2" name="text-11">
            <a:extLst xmlns:a="http://schemas.openxmlformats.org/drawingml/2006/main">
              <a:ext uri="{FF2B5EF4-FFF2-40B4-BE49-F238E27FC236}">
                <a16:creationId xmlns:a16="http://schemas.microsoft.com/office/drawing/2014/main" id="{544062DF-A874-4143-9911-0C3DF3CCB9FD}"/>
              </a:ext>
            </a:extLst>
          </p:cNvPr>
          <p:cNvSpPr>
            <a:spLocks xmlns:a="http://schemas.openxmlformats.org/drawingml/2006/main" noGrp="1"/>
          </p:cNvSpPr>
          <p:nvPr/>
        </p:nvSpPr>
        <p:spPr>
          <a:xfrm xmlns:a="http://schemas.openxmlformats.org/drawingml/2006/main">
            <a:off x="819150" y="3667125"/>
            <a:ext cx="42767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FAFAFA"/>
                </a:solidFill>
                <a:latin typeface="Nimbus Sans"/>
                <a:ea typeface="Nimbus Sans"/>
                <a:cs typeface="Nimbus Sans"/>
              </a:defRPr>
            </a:defPPr>
            <a:lvl1pPr>
              <a:defRPr sz="2175" b="1">
                <a:solidFill>
                  <a:srgbClr val="FAFAFA"/>
                </a:solidFill>
                <a:latin typeface="Nimbus Sans"/>
                <a:ea typeface="Nimbus Sans"/>
                <a:cs typeface="Nimbus Sans"/>
              </a:defRPr>
            </a:lvl1pPr>
            <a:lvl2pPr>
              <a:defRPr sz="2175" b="1">
                <a:solidFill>
                  <a:srgbClr val="FAFAFA"/>
                </a:solidFill>
                <a:latin typeface="Nimbus Sans"/>
                <a:ea typeface="Nimbus Sans"/>
                <a:cs typeface="Nimbus Sans"/>
              </a:defRPr>
            </a:lvl2pPr>
            <a:lvl3pPr>
              <a:defRPr sz="2175" b="1">
                <a:solidFill>
                  <a:srgbClr val="FAFAFA"/>
                </a:solidFill>
                <a:latin typeface="Nimbus Sans"/>
                <a:ea typeface="Nimbus Sans"/>
                <a:cs typeface="Nimbus Sans"/>
              </a:defRPr>
            </a:lvl3pPr>
            <a:lvl4pPr>
              <a:defRPr sz="2175" b="1">
                <a:solidFill>
                  <a:srgbClr val="FAFAFA"/>
                </a:solidFill>
                <a:latin typeface="Nimbus Sans"/>
                <a:ea typeface="Nimbus Sans"/>
                <a:cs typeface="Nimbus Sans"/>
              </a:defRPr>
            </a:lvl4pPr>
            <a:lvl5pPr>
              <a:defRPr sz="2175" b="1">
                <a:solidFill>
                  <a:srgbClr val="FAFAFA"/>
                </a:solidFill>
                <a:latin typeface="Nimbus Sans"/>
                <a:ea typeface="Nimbus Sans"/>
                <a:cs typeface="Nimbus Sans"/>
              </a:defRPr>
            </a:lvl5pPr>
            <a:lvl6pPr>
              <a:defRPr sz="2175" b="1">
                <a:solidFill>
                  <a:srgbClr val="FAFAFA"/>
                </a:solidFill>
                <a:latin typeface="Nimbus Sans"/>
                <a:ea typeface="Nimbus Sans"/>
                <a:cs typeface="Nimbus Sans"/>
              </a:defRPr>
            </a:lvl6pPr>
            <a:lvl7pPr>
              <a:defRPr sz="2175" b="1">
                <a:solidFill>
                  <a:srgbClr val="FAFAFA"/>
                </a:solidFill>
                <a:latin typeface="Nimbus Sans"/>
                <a:ea typeface="Nimbus Sans"/>
                <a:cs typeface="Nimbus Sans"/>
              </a:defRPr>
            </a:lvl7pPr>
            <a:lvl8pPr>
              <a:defRPr sz="2175" b="1">
                <a:solidFill>
                  <a:srgbClr val="FAFAFA"/>
                </a:solidFill>
                <a:latin typeface="Nimbus Sans"/>
                <a:ea typeface="Nimbus Sans"/>
                <a:cs typeface="Nimbus Sans"/>
              </a:defRPr>
            </a:lvl8pPr>
            <a:lvl9pPr>
              <a:defRPr sz="2175" b="1">
                <a:solidFill>
                  <a:srgbClr val="FAFAFA"/>
                </a:solidFill>
                <a:latin typeface="Nimbus Sans"/>
                <a:ea typeface="Nimbus Sans"/>
                <a:cs typeface="Nimbus Sans"/>
              </a:defRPr>
            </a:lvl9pPr>
          </a:lstStyle>
          <a:p xmlns:a="http://schemas.openxmlformats.org/drawingml/2006/main">
            <a:pPr>
              <a:defRPr sz="2175" b="1">
                <a:solidFill>
                  <a:srgbClr val="FAFAFA"/>
                </a:solidFill>
                <a:latin typeface="Nimbus Sans"/>
                <a:ea typeface="Nimbus Sans"/>
                <a:cs typeface="Nimbus Sans"/>
              </a:defRPr>
            </a:pPr>
            <a:r>
              <a:rPr sz="2175" b="1">
                <a:solidFill>
                  <a:srgbClr val="FAFAFA"/>
                </a:solidFill>
                <a:latin typeface="Nimbus Sans"/>
                <a:ea typeface="Nimbus Sans"/>
                <a:cs typeface="Nimbus Sans"/>
              </a:rPr>
              <a:t>Multimodal modelling</a:t>
            </a:r>
          </a:p>
        </p:txBody>
      </p:sp>
      <p:sp>
        <p:nvSpPr>
          <p:cNvPr id="13" name="text-12">
            <a:extLst xmlns:a="http://schemas.openxmlformats.org/drawingml/2006/main">
              <a:ext uri="{FF2B5EF4-FFF2-40B4-BE49-F238E27FC236}">
                <a16:creationId xmlns:a16="http://schemas.microsoft.com/office/drawing/2014/main" id="{65FABAD5-C5EF-410A-AE10-BFB2E7598463}"/>
              </a:ext>
            </a:extLst>
          </p:cNvPr>
          <p:cNvSpPr>
            <a:spLocks xmlns:a="http://schemas.openxmlformats.org/drawingml/2006/main" noGrp="1"/>
          </p:cNvSpPr>
          <p:nvPr/>
        </p:nvSpPr>
        <p:spPr>
          <a:xfrm xmlns:a="http://schemas.openxmlformats.org/drawingml/2006/main">
            <a:off x="5381625" y="3695700"/>
            <a:ext cx="62007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defRPr sz="2025" b="0">
                <a:solidFill>
                  <a:srgbClr val="BCBCBC"/>
                </a:solidFill>
                <a:latin typeface="Nimbus Sans"/>
                <a:ea typeface="Nimbus Sans"/>
                <a:cs typeface="Nimbus Sans"/>
              </a:defRPr>
            </a:lvl1pPr>
            <a:lvl2pPr>
              <a:defRPr sz="2025" b="0">
                <a:solidFill>
                  <a:srgbClr val="BCBCBC"/>
                </a:solidFill>
                <a:latin typeface="Nimbus Sans"/>
                <a:ea typeface="Nimbus Sans"/>
                <a:cs typeface="Nimbus Sans"/>
              </a:defRPr>
            </a:lvl2pPr>
            <a:lvl3pPr>
              <a:defRPr sz="2025" b="0">
                <a:solidFill>
                  <a:srgbClr val="BCBCBC"/>
                </a:solidFill>
                <a:latin typeface="Nimbus Sans"/>
                <a:ea typeface="Nimbus Sans"/>
                <a:cs typeface="Nimbus Sans"/>
              </a:defRPr>
            </a:lvl3pPr>
            <a:lvl4pPr>
              <a:defRPr sz="2025" b="0">
                <a:solidFill>
                  <a:srgbClr val="BCBCBC"/>
                </a:solidFill>
                <a:latin typeface="Nimbus Sans"/>
                <a:ea typeface="Nimbus Sans"/>
                <a:cs typeface="Nimbus Sans"/>
              </a:defRPr>
            </a:lvl4pPr>
            <a:lvl5pPr>
              <a:defRPr sz="2025" b="0">
                <a:solidFill>
                  <a:srgbClr val="BCBCBC"/>
                </a:solidFill>
                <a:latin typeface="Nimbus Sans"/>
                <a:ea typeface="Nimbus Sans"/>
                <a:cs typeface="Nimbus Sans"/>
              </a:defRPr>
            </a:lvl5pPr>
            <a:lvl6pPr>
              <a:defRPr sz="2025" b="0">
                <a:solidFill>
                  <a:srgbClr val="BCBCBC"/>
                </a:solidFill>
                <a:latin typeface="Nimbus Sans"/>
                <a:ea typeface="Nimbus Sans"/>
                <a:cs typeface="Nimbus Sans"/>
              </a:defRPr>
            </a:lvl6pPr>
            <a:lvl7pPr>
              <a:defRPr sz="2025" b="0">
                <a:solidFill>
                  <a:srgbClr val="BCBCBC"/>
                </a:solidFill>
                <a:latin typeface="Nimbus Sans"/>
                <a:ea typeface="Nimbus Sans"/>
                <a:cs typeface="Nimbus Sans"/>
              </a:defRPr>
            </a:lvl7pPr>
            <a:lvl8pPr>
              <a:defRPr sz="2025" b="0">
                <a:solidFill>
                  <a:srgbClr val="BCBCBC"/>
                </a:solidFill>
                <a:latin typeface="Nimbus Sans"/>
                <a:ea typeface="Nimbus Sans"/>
                <a:cs typeface="Nimbus Sans"/>
              </a:defRPr>
            </a:lvl8pPr>
            <a:lvl9pPr>
              <a:defRPr sz="2025" b="0">
                <a:solidFill>
                  <a:srgbClr val="BCBCBC"/>
                </a:solidFill>
                <a:latin typeface="Nimbus Sans"/>
                <a:ea typeface="Nimbus Sans"/>
                <a:cs typeface="Nimbus Sans"/>
              </a:defRPr>
            </a:lvl9pPr>
          </a:lstStyle>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Clinical, imaging and genomic data</a:t>
            </a:r>
          </a:p>
        </p:txBody>
      </p:sp>
      <p:sp>
        <p:nvSpPr>
          <p:cNvPr id="14" name="">
            <a:extLst xmlns:a="http://schemas.openxmlformats.org/drawingml/2006/main">
              <a:ext uri="{FF2B5EF4-FFF2-40B4-BE49-F238E27FC236}">
                <a16:creationId xmlns:a16="http://schemas.microsoft.com/office/drawing/2014/main" id="{63E2D3FB-8896-4C20-ADC1-A4AC308C9448}"/>
              </a:ext>
            </a:extLst>
          </p:cNvPr>
          <p:cNvSpPr>
            <a:spLocks xmlns:a="http://schemas.openxmlformats.org/drawingml/2006/main" noGrp="1"/>
          </p:cNvSpPr>
          <p:nvPr/>
        </p:nvSpPr>
        <p:spPr>
          <a:xfrm xmlns:a="http://schemas.openxmlformats.org/drawingml/2006/main">
            <a:off x="819150" y="4495800"/>
            <a:ext cx="1076325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0854342-A132-4417-BBC3-A84DA2F9A87B}"/>
              </a:ext>
            </a:extLst>
          </p:cNvPr>
          <p:cNvSpPr>
            <a:spLocks xmlns:a="http://schemas.openxmlformats.org/drawingml/2006/main" noGrp="1"/>
          </p:cNvSpPr>
          <p:nvPr/>
        </p:nvSpPr>
        <p:spPr>
          <a:xfrm xmlns:a="http://schemas.openxmlformats.org/drawingml/2006/main">
            <a:off x="609600" y="4686300"/>
            <a:ext cx="38100" cy="40957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6" name="text-15">
            <a:extLst xmlns:a="http://schemas.openxmlformats.org/drawingml/2006/main">
              <a:ext uri="{FF2B5EF4-FFF2-40B4-BE49-F238E27FC236}">
                <a16:creationId xmlns:a16="http://schemas.microsoft.com/office/drawing/2014/main" id="{213B7E53-194C-4BDF-B59E-ACA372E0FE8A}"/>
              </a:ext>
            </a:extLst>
          </p:cNvPr>
          <p:cNvSpPr>
            <a:spLocks xmlns:a="http://schemas.openxmlformats.org/drawingml/2006/main" noGrp="1"/>
          </p:cNvSpPr>
          <p:nvPr/>
        </p:nvSpPr>
        <p:spPr>
          <a:xfrm xmlns:a="http://schemas.openxmlformats.org/drawingml/2006/main">
            <a:off x="819150" y="4657725"/>
            <a:ext cx="42767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FAFAFA"/>
                </a:solidFill>
                <a:latin typeface="Nimbus Sans"/>
                <a:ea typeface="Nimbus Sans"/>
                <a:cs typeface="Nimbus Sans"/>
              </a:defRPr>
            </a:defPPr>
            <a:lvl1pPr>
              <a:defRPr sz="2175" b="1">
                <a:solidFill>
                  <a:srgbClr val="FAFAFA"/>
                </a:solidFill>
                <a:latin typeface="Nimbus Sans"/>
                <a:ea typeface="Nimbus Sans"/>
                <a:cs typeface="Nimbus Sans"/>
              </a:defRPr>
            </a:lvl1pPr>
            <a:lvl2pPr>
              <a:defRPr sz="2175" b="1">
                <a:solidFill>
                  <a:srgbClr val="FAFAFA"/>
                </a:solidFill>
                <a:latin typeface="Nimbus Sans"/>
                <a:ea typeface="Nimbus Sans"/>
                <a:cs typeface="Nimbus Sans"/>
              </a:defRPr>
            </a:lvl2pPr>
            <a:lvl3pPr>
              <a:defRPr sz="2175" b="1">
                <a:solidFill>
                  <a:srgbClr val="FAFAFA"/>
                </a:solidFill>
                <a:latin typeface="Nimbus Sans"/>
                <a:ea typeface="Nimbus Sans"/>
                <a:cs typeface="Nimbus Sans"/>
              </a:defRPr>
            </a:lvl3pPr>
            <a:lvl4pPr>
              <a:defRPr sz="2175" b="1">
                <a:solidFill>
                  <a:srgbClr val="FAFAFA"/>
                </a:solidFill>
                <a:latin typeface="Nimbus Sans"/>
                <a:ea typeface="Nimbus Sans"/>
                <a:cs typeface="Nimbus Sans"/>
              </a:defRPr>
            </a:lvl4pPr>
            <a:lvl5pPr>
              <a:defRPr sz="2175" b="1">
                <a:solidFill>
                  <a:srgbClr val="FAFAFA"/>
                </a:solidFill>
                <a:latin typeface="Nimbus Sans"/>
                <a:ea typeface="Nimbus Sans"/>
                <a:cs typeface="Nimbus Sans"/>
              </a:defRPr>
            </a:lvl5pPr>
            <a:lvl6pPr>
              <a:defRPr sz="2175" b="1">
                <a:solidFill>
                  <a:srgbClr val="FAFAFA"/>
                </a:solidFill>
                <a:latin typeface="Nimbus Sans"/>
                <a:ea typeface="Nimbus Sans"/>
                <a:cs typeface="Nimbus Sans"/>
              </a:defRPr>
            </a:lvl6pPr>
            <a:lvl7pPr>
              <a:defRPr sz="2175" b="1">
                <a:solidFill>
                  <a:srgbClr val="FAFAFA"/>
                </a:solidFill>
                <a:latin typeface="Nimbus Sans"/>
                <a:ea typeface="Nimbus Sans"/>
                <a:cs typeface="Nimbus Sans"/>
              </a:defRPr>
            </a:lvl7pPr>
            <a:lvl8pPr>
              <a:defRPr sz="2175" b="1">
                <a:solidFill>
                  <a:srgbClr val="FAFAFA"/>
                </a:solidFill>
                <a:latin typeface="Nimbus Sans"/>
                <a:ea typeface="Nimbus Sans"/>
                <a:cs typeface="Nimbus Sans"/>
              </a:defRPr>
            </a:lvl8pPr>
            <a:lvl9pPr>
              <a:defRPr sz="2175" b="1">
                <a:solidFill>
                  <a:srgbClr val="FAFAFA"/>
                </a:solidFill>
                <a:latin typeface="Nimbus Sans"/>
                <a:ea typeface="Nimbus Sans"/>
                <a:cs typeface="Nimbus Sans"/>
              </a:defRPr>
            </a:lvl9pPr>
          </a:lstStyle>
          <a:p xmlns:a="http://schemas.openxmlformats.org/drawingml/2006/main">
            <a:pPr>
              <a:defRPr sz="2175" b="1">
                <a:solidFill>
                  <a:srgbClr val="FAFAFA"/>
                </a:solidFill>
                <a:latin typeface="Nimbus Sans"/>
                <a:ea typeface="Nimbus Sans"/>
                <a:cs typeface="Nimbus Sans"/>
              </a:defRPr>
            </a:pPr>
            <a:r>
              <a:rPr sz="2175" b="1">
                <a:solidFill>
                  <a:srgbClr val="FAFAFA"/>
                </a:solidFill>
                <a:latin typeface="Nimbus Sans"/>
                <a:ea typeface="Nimbus Sans"/>
                <a:cs typeface="Nimbus Sans"/>
              </a:rPr>
              <a:t>Mental health analytics</a:t>
            </a:r>
          </a:p>
        </p:txBody>
      </p:sp>
      <p:sp>
        <p:nvSpPr>
          <p:cNvPr id="17" name="text-16">
            <a:extLst xmlns:a="http://schemas.openxmlformats.org/drawingml/2006/main">
              <a:ext uri="{FF2B5EF4-FFF2-40B4-BE49-F238E27FC236}">
                <a16:creationId xmlns:a16="http://schemas.microsoft.com/office/drawing/2014/main" id="{9D3FC8D4-F0C1-49C9-A082-D0641A2AB051}"/>
              </a:ext>
            </a:extLst>
          </p:cNvPr>
          <p:cNvSpPr>
            <a:spLocks xmlns:a="http://schemas.openxmlformats.org/drawingml/2006/main" noGrp="1"/>
          </p:cNvSpPr>
          <p:nvPr/>
        </p:nvSpPr>
        <p:spPr>
          <a:xfrm xmlns:a="http://schemas.openxmlformats.org/drawingml/2006/main">
            <a:off x="5381625" y="4686300"/>
            <a:ext cx="62007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defRPr sz="2025" b="0">
                <a:solidFill>
                  <a:srgbClr val="BCBCBC"/>
                </a:solidFill>
                <a:latin typeface="Nimbus Sans"/>
                <a:ea typeface="Nimbus Sans"/>
                <a:cs typeface="Nimbus Sans"/>
              </a:defRPr>
            </a:lvl1pPr>
            <a:lvl2pPr>
              <a:defRPr sz="2025" b="0">
                <a:solidFill>
                  <a:srgbClr val="BCBCBC"/>
                </a:solidFill>
                <a:latin typeface="Nimbus Sans"/>
                <a:ea typeface="Nimbus Sans"/>
                <a:cs typeface="Nimbus Sans"/>
              </a:defRPr>
            </a:lvl2pPr>
            <a:lvl3pPr>
              <a:defRPr sz="2025" b="0">
                <a:solidFill>
                  <a:srgbClr val="BCBCBC"/>
                </a:solidFill>
                <a:latin typeface="Nimbus Sans"/>
                <a:ea typeface="Nimbus Sans"/>
                <a:cs typeface="Nimbus Sans"/>
              </a:defRPr>
            </a:lvl3pPr>
            <a:lvl4pPr>
              <a:defRPr sz="2025" b="0">
                <a:solidFill>
                  <a:srgbClr val="BCBCBC"/>
                </a:solidFill>
                <a:latin typeface="Nimbus Sans"/>
                <a:ea typeface="Nimbus Sans"/>
                <a:cs typeface="Nimbus Sans"/>
              </a:defRPr>
            </a:lvl4pPr>
            <a:lvl5pPr>
              <a:defRPr sz="2025" b="0">
                <a:solidFill>
                  <a:srgbClr val="BCBCBC"/>
                </a:solidFill>
                <a:latin typeface="Nimbus Sans"/>
                <a:ea typeface="Nimbus Sans"/>
                <a:cs typeface="Nimbus Sans"/>
              </a:defRPr>
            </a:lvl5pPr>
            <a:lvl6pPr>
              <a:defRPr sz="2025" b="0">
                <a:solidFill>
                  <a:srgbClr val="BCBCBC"/>
                </a:solidFill>
                <a:latin typeface="Nimbus Sans"/>
                <a:ea typeface="Nimbus Sans"/>
                <a:cs typeface="Nimbus Sans"/>
              </a:defRPr>
            </a:lvl6pPr>
            <a:lvl7pPr>
              <a:defRPr sz="2025" b="0">
                <a:solidFill>
                  <a:srgbClr val="BCBCBC"/>
                </a:solidFill>
                <a:latin typeface="Nimbus Sans"/>
                <a:ea typeface="Nimbus Sans"/>
                <a:cs typeface="Nimbus Sans"/>
              </a:defRPr>
            </a:lvl7pPr>
            <a:lvl8pPr>
              <a:defRPr sz="2025" b="0">
                <a:solidFill>
                  <a:srgbClr val="BCBCBC"/>
                </a:solidFill>
                <a:latin typeface="Nimbus Sans"/>
                <a:ea typeface="Nimbus Sans"/>
                <a:cs typeface="Nimbus Sans"/>
              </a:defRPr>
            </a:lvl8pPr>
            <a:lvl9pPr>
              <a:defRPr sz="2025" b="0">
                <a:solidFill>
                  <a:srgbClr val="BCBCBC"/>
                </a:solidFill>
                <a:latin typeface="Nimbus Sans"/>
                <a:ea typeface="Nimbus Sans"/>
                <a:cs typeface="Nimbus Sans"/>
              </a:defRPr>
            </a:lvl9pPr>
          </a:lstStyle>
          <a:p xmlns:a="http://schemas.openxmlformats.org/drawingml/2006/main">
            <a:pPr>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Machine learning for student stress</a:t>
            </a:r>
          </a:p>
        </p:txBody>
      </p:sp>
      <p:sp>
        <p:nvSpPr>
          <p:cNvPr id="18" name="">
            <a:extLst xmlns:a="http://schemas.openxmlformats.org/drawingml/2006/main">
              <a:ext uri="{FF2B5EF4-FFF2-40B4-BE49-F238E27FC236}">
                <a16:creationId xmlns:a16="http://schemas.microsoft.com/office/drawing/2014/main" id="{6ECB4CA1-5B8E-4242-A9F2-73289F85069C}"/>
              </a:ext>
            </a:extLst>
          </p:cNvPr>
          <p:cNvSpPr>
            <a:spLocks xmlns:a="http://schemas.openxmlformats.org/drawingml/2006/main" noGrp="1"/>
          </p:cNvSpPr>
          <p:nvPr/>
        </p:nvSpPr>
        <p:spPr>
          <a:xfrm xmlns:a="http://schemas.openxmlformats.org/drawingml/2006/main">
            <a:off x="819150" y="5486400"/>
            <a:ext cx="1076325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9" name="text-18">
            <a:extLst xmlns:a="http://schemas.openxmlformats.org/drawingml/2006/main">
              <a:ext uri="{FF2B5EF4-FFF2-40B4-BE49-F238E27FC236}">
                <a16:creationId xmlns:a16="http://schemas.microsoft.com/office/drawing/2014/main" id="{6F44CC55-9339-4DBC-AEDE-A07F3D101DF1}"/>
              </a:ext>
            </a:extLst>
          </p:cNvPr>
          <p:cNvSpPr>
            <a:spLocks xmlns:a="http://schemas.openxmlformats.org/drawingml/2006/main" noGrp="1"/>
          </p:cNvSpPr>
          <p:nvPr/>
        </p:nvSpPr>
        <p:spPr>
          <a:xfrm xmlns:a="http://schemas.openxmlformats.org/drawingml/2006/main">
            <a:off x="609600" y="5791200"/>
            <a:ext cx="10972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BCBCBC"/>
                </a:solidFill>
                <a:latin typeface="Nimbus Sans"/>
                <a:ea typeface="Nimbus Sans"/>
                <a:cs typeface="Nimbus Sans"/>
              </a:defRPr>
            </a:defPPr>
            <a:lvl1pPr>
              <a:defRPr sz="1575" b="0">
                <a:solidFill>
                  <a:srgbClr val="BCBCBC"/>
                </a:solidFill>
                <a:latin typeface="Nimbus Sans"/>
                <a:ea typeface="Nimbus Sans"/>
                <a:cs typeface="Nimbus Sans"/>
              </a:defRPr>
            </a:lvl1pPr>
            <a:lvl2pPr>
              <a:defRPr sz="1575" b="0">
                <a:solidFill>
                  <a:srgbClr val="BCBCBC"/>
                </a:solidFill>
                <a:latin typeface="Nimbus Sans"/>
                <a:ea typeface="Nimbus Sans"/>
                <a:cs typeface="Nimbus Sans"/>
              </a:defRPr>
            </a:lvl2pPr>
            <a:lvl3pPr>
              <a:defRPr sz="1575" b="0">
                <a:solidFill>
                  <a:srgbClr val="BCBCBC"/>
                </a:solidFill>
                <a:latin typeface="Nimbus Sans"/>
                <a:ea typeface="Nimbus Sans"/>
                <a:cs typeface="Nimbus Sans"/>
              </a:defRPr>
            </a:lvl3pPr>
            <a:lvl4pPr>
              <a:defRPr sz="1575" b="0">
                <a:solidFill>
                  <a:srgbClr val="BCBCBC"/>
                </a:solidFill>
                <a:latin typeface="Nimbus Sans"/>
                <a:ea typeface="Nimbus Sans"/>
                <a:cs typeface="Nimbus Sans"/>
              </a:defRPr>
            </a:lvl4pPr>
            <a:lvl5pPr>
              <a:defRPr sz="1575" b="0">
                <a:solidFill>
                  <a:srgbClr val="BCBCBC"/>
                </a:solidFill>
                <a:latin typeface="Nimbus Sans"/>
                <a:ea typeface="Nimbus Sans"/>
                <a:cs typeface="Nimbus Sans"/>
              </a:defRPr>
            </a:lvl5pPr>
            <a:lvl6pPr>
              <a:defRPr sz="1575" b="0">
                <a:solidFill>
                  <a:srgbClr val="BCBCBC"/>
                </a:solidFill>
                <a:latin typeface="Nimbus Sans"/>
                <a:ea typeface="Nimbus Sans"/>
                <a:cs typeface="Nimbus Sans"/>
              </a:defRPr>
            </a:lvl6pPr>
            <a:lvl7pPr>
              <a:defRPr sz="1575" b="0">
                <a:solidFill>
                  <a:srgbClr val="BCBCBC"/>
                </a:solidFill>
                <a:latin typeface="Nimbus Sans"/>
                <a:ea typeface="Nimbus Sans"/>
                <a:cs typeface="Nimbus Sans"/>
              </a:defRPr>
            </a:lvl7pPr>
            <a:lvl8pPr>
              <a:defRPr sz="1575" b="0">
                <a:solidFill>
                  <a:srgbClr val="BCBCBC"/>
                </a:solidFill>
                <a:latin typeface="Nimbus Sans"/>
                <a:ea typeface="Nimbus Sans"/>
                <a:cs typeface="Nimbus Sans"/>
              </a:defRPr>
            </a:lvl8pPr>
            <a:lvl9pPr>
              <a:defRPr sz="1575" b="0">
                <a:solidFill>
                  <a:srgbClr val="BCBCBC"/>
                </a:solidFill>
                <a:latin typeface="Nimbus Sans"/>
                <a:ea typeface="Nimbus Sans"/>
                <a:cs typeface="Nimbus Sans"/>
              </a:defRPr>
            </a:lvl9pPr>
          </a:lstStyle>
          <a:p xmlns:a="http://schemas.openxmlformats.org/drawingml/2006/main">
            <a:pPr>
              <a:defRPr sz="1575" b="0">
                <a:solidFill>
                  <a:srgbClr val="BCBCBC"/>
                </a:solidFill>
                <a:latin typeface="Nimbus Sans"/>
                <a:ea typeface="Nimbus Sans"/>
                <a:cs typeface="Nimbus Sans"/>
              </a:defRPr>
            </a:pPr>
            <a:r>
              <a:rPr sz="1575" b="0">
                <a:solidFill>
                  <a:srgbClr val="BCBCBC"/>
                </a:solidFill>
                <a:latin typeface="Nimbus Sans"/>
                <a:ea typeface="Nimbus Sans"/>
                <a:cs typeface="Nimbus Sans"/>
              </a:rPr>
              <a:t>Recent antidepressant AI work includes synthetic-data proof-of-concept studies.</a:t>
            </a:r>
          </a:p>
        </p:txBody>
      </p:sp>
    </p:spTree>
    <p:extLst>
      <p:ext uri="{BB962C8B-B14F-4D97-AF65-F5344CB8AC3E}">
        <p14:creationId xmlns:p14="http://schemas.microsoft.com/office/powerpoint/2010/main" val="196679009"/>
      </p:ext>
    </p:extLst>
  </p:cSld>
</p:sld>
</file>

<file path=ppt/slides/slide7.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3DB89643-2929-43FF-85E1-9E3D01336EFC}"/>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defRPr sz="3600" b="1">
                <a:solidFill>
                  <a:srgbClr val="FAFAFA"/>
                </a:solidFill>
                <a:latin typeface="Nimbus Sans"/>
                <a:ea typeface="Nimbus Sans"/>
                <a:cs typeface="Nimbus Sans"/>
              </a:defRPr>
            </a:lvl1pPr>
            <a:lvl2pPr>
              <a:defRPr sz="3600" b="1">
                <a:solidFill>
                  <a:srgbClr val="FAFAFA"/>
                </a:solidFill>
                <a:latin typeface="Nimbus Sans"/>
                <a:ea typeface="Nimbus Sans"/>
                <a:cs typeface="Nimbus Sans"/>
              </a:defRPr>
            </a:lvl2pPr>
            <a:lvl3pPr>
              <a:defRPr sz="3600" b="1">
                <a:solidFill>
                  <a:srgbClr val="FAFAFA"/>
                </a:solidFill>
                <a:latin typeface="Nimbus Sans"/>
                <a:ea typeface="Nimbus Sans"/>
                <a:cs typeface="Nimbus Sans"/>
              </a:defRPr>
            </a:lvl3pPr>
            <a:lvl4pPr>
              <a:defRPr sz="3600" b="1">
                <a:solidFill>
                  <a:srgbClr val="FAFAFA"/>
                </a:solidFill>
                <a:latin typeface="Nimbus Sans"/>
                <a:ea typeface="Nimbus Sans"/>
                <a:cs typeface="Nimbus Sans"/>
              </a:defRPr>
            </a:lvl4pPr>
            <a:lvl5pPr>
              <a:defRPr sz="3600" b="1">
                <a:solidFill>
                  <a:srgbClr val="FAFAFA"/>
                </a:solidFill>
                <a:latin typeface="Nimbus Sans"/>
                <a:ea typeface="Nimbus Sans"/>
                <a:cs typeface="Nimbus Sans"/>
              </a:defRPr>
            </a:lvl5pPr>
            <a:lvl6pPr>
              <a:defRPr sz="3600" b="1">
                <a:solidFill>
                  <a:srgbClr val="FAFAFA"/>
                </a:solidFill>
                <a:latin typeface="Nimbus Sans"/>
                <a:ea typeface="Nimbus Sans"/>
                <a:cs typeface="Nimbus Sans"/>
              </a:defRPr>
            </a:lvl6pPr>
            <a:lvl7pPr>
              <a:defRPr sz="3600" b="1">
                <a:solidFill>
                  <a:srgbClr val="FAFAFA"/>
                </a:solidFill>
                <a:latin typeface="Nimbus Sans"/>
                <a:ea typeface="Nimbus Sans"/>
                <a:cs typeface="Nimbus Sans"/>
              </a:defRPr>
            </a:lvl7pPr>
            <a:lvl8pPr>
              <a:defRPr sz="3600" b="1">
                <a:solidFill>
                  <a:srgbClr val="FAFAFA"/>
                </a:solidFill>
                <a:latin typeface="Nimbus Sans"/>
                <a:ea typeface="Nimbus Sans"/>
                <a:cs typeface="Nimbus Sans"/>
              </a:defRPr>
            </a:lvl8pPr>
            <a:lvl9pPr>
              <a:defRPr sz="3600" b="1">
                <a:solidFill>
                  <a:srgbClr val="FAFAFA"/>
                </a:solidFill>
                <a:latin typeface="Nimbus Sans"/>
                <a:ea typeface="Nimbus Sans"/>
                <a:cs typeface="Nimbus Sans"/>
              </a:defRPr>
            </a:lvl9pPr>
          </a:lstStyle>
          <a:p xmlns:a="http://schemas.openxmlformats.org/drawingml/2006/main">
            <a:pPr>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Contact and collaboration</a:t>
            </a:r>
          </a:p>
        </p:txBody>
      </p:sp>
      <p:sp>
        <p:nvSpPr>
          <p:cNvPr id="2" name="">
            <a:extLst xmlns:a="http://schemas.openxmlformats.org/drawingml/2006/main">
              <a:ext uri="{FF2B5EF4-FFF2-40B4-BE49-F238E27FC236}">
                <a16:creationId xmlns:a16="http://schemas.microsoft.com/office/drawing/2014/main" id="{31FC53FA-3DE7-44C2-9439-1A4E948A3A0D}"/>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3A4A31E-5B91-49E3-B872-651404FD52A0}"/>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9CAEDA48-1D21-40E8-B57B-473FE0B8CA3F}"/>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defRPr sz="1200" b="0">
                <a:solidFill>
                  <a:srgbClr val="BCBCBC"/>
                </a:solidFill>
                <a:latin typeface="Nimbus Sans"/>
                <a:ea typeface="Nimbus Sans"/>
                <a:cs typeface="Nimbus Sans"/>
              </a:defRPr>
            </a:lvl1pPr>
            <a:lvl2pPr>
              <a:defRPr sz="1200" b="0">
                <a:solidFill>
                  <a:srgbClr val="BCBCBC"/>
                </a:solidFill>
                <a:latin typeface="Nimbus Sans"/>
                <a:ea typeface="Nimbus Sans"/>
                <a:cs typeface="Nimbus Sans"/>
              </a:defRPr>
            </a:lvl2pPr>
            <a:lvl3pPr>
              <a:defRPr sz="1200" b="0">
                <a:solidFill>
                  <a:srgbClr val="BCBCBC"/>
                </a:solidFill>
                <a:latin typeface="Nimbus Sans"/>
                <a:ea typeface="Nimbus Sans"/>
                <a:cs typeface="Nimbus Sans"/>
              </a:defRPr>
            </a:lvl3pPr>
            <a:lvl4pPr>
              <a:defRPr sz="1200" b="0">
                <a:solidFill>
                  <a:srgbClr val="BCBCBC"/>
                </a:solidFill>
                <a:latin typeface="Nimbus Sans"/>
                <a:ea typeface="Nimbus Sans"/>
                <a:cs typeface="Nimbus Sans"/>
              </a:defRPr>
            </a:lvl4pPr>
            <a:lvl5pPr>
              <a:defRPr sz="1200" b="0">
                <a:solidFill>
                  <a:srgbClr val="BCBCBC"/>
                </a:solidFill>
                <a:latin typeface="Nimbus Sans"/>
                <a:ea typeface="Nimbus Sans"/>
                <a:cs typeface="Nimbus Sans"/>
              </a:defRPr>
            </a:lvl5pPr>
            <a:lvl6pPr>
              <a:defRPr sz="1200" b="0">
                <a:solidFill>
                  <a:srgbClr val="BCBCBC"/>
                </a:solidFill>
                <a:latin typeface="Nimbus Sans"/>
                <a:ea typeface="Nimbus Sans"/>
                <a:cs typeface="Nimbus Sans"/>
              </a:defRPr>
            </a:lvl6pPr>
            <a:lvl7pPr>
              <a:defRPr sz="1200" b="0">
                <a:solidFill>
                  <a:srgbClr val="BCBCBC"/>
                </a:solidFill>
                <a:latin typeface="Nimbus Sans"/>
                <a:ea typeface="Nimbus Sans"/>
                <a:cs typeface="Nimbus Sans"/>
              </a:defRPr>
            </a:lvl7pPr>
            <a:lvl8pPr>
              <a:defRPr sz="1200" b="0">
                <a:solidFill>
                  <a:srgbClr val="BCBCBC"/>
                </a:solidFill>
                <a:latin typeface="Nimbus Sans"/>
                <a:ea typeface="Nimbus Sans"/>
                <a:cs typeface="Nimbus Sans"/>
              </a:defRPr>
            </a:lvl8pPr>
            <a:lvl9pPr>
              <a:defRPr sz="1200" b="0">
                <a:solidFill>
                  <a:srgbClr val="BCBCBC"/>
                </a:solidFill>
                <a:latin typeface="Nimbus Sans"/>
                <a:ea typeface="Nimbus Sans"/>
                <a:cs typeface="Nimbus Sans"/>
              </a:defRPr>
            </a:lvl9pPr>
          </a:lstStyle>
          <a:p xmlns:a="http://schemas.openxmlformats.org/drawingml/2006/main">
            <a:pPr>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Professional enquiries · droccod@gmail.com</a:t>
            </a:r>
          </a:p>
        </p:txBody>
      </p:sp>
      <p:sp>
        <p:nvSpPr>
          <p:cNvPr id="5" name="text-4">
            <a:extLst xmlns:a="http://schemas.openxmlformats.org/drawingml/2006/main">
              <a:ext uri="{FF2B5EF4-FFF2-40B4-BE49-F238E27FC236}">
                <a16:creationId xmlns:a16="http://schemas.microsoft.com/office/drawing/2014/main" id="{05BB72A8-FA8C-4FC3-B668-6DCE2A820A2A}"/>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defRPr sz="1350" b="0">
                <a:solidFill>
                  <a:srgbClr val="BCBCBC"/>
                </a:solidFill>
                <a:latin typeface="Nimbus Sans"/>
                <a:ea typeface="Nimbus Sans"/>
                <a:cs typeface="Nimbus Sans"/>
              </a:defRPr>
            </a:lvl1pPr>
            <a:lvl2pPr>
              <a:defRPr sz="1350" b="0">
                <a:solidFill>
                  <a:srgbClr val="BCBCBC"/>
                </a:solidFill>
                <a:latin typeface="Nimbus Sans"/>
                <a:ea typeface="Nimbus Sans"/>
                <a:cs typeface="Nimbus Sans"/>
              </a:defRPr>
            </a:lvl2pPr>
            <a:lvl3pPr>
              <a:defRPr sz="1350" b="0">
                <a:solidFill>
                  <a:srgbClr val="BCBCBC"/>
                </a:solidFill>
                <a:latin typeface="Nimbus Sans"/>
                <a:ea typeface="Nimbus Sans"/>
                <a:cs typeface="Nimbus Sans"/>
              </a:defRPr>
            </a:lvl3pPr>
            <a:lvl4pPr>
              <a:defRPr sz="1350" b="0">
                <a:solidFill>
                  <a:srgbClr val="BCBCBC"/>
                </a:solidFill>
                <a:latin typeface="Nimbus Sans"/>
                <a:ea typeface="Nimbus Sans"/>
                <a:cs typeface="Nimbus Sans"/>
              </a:defRPr>
            </a:lvl4pPr>
            <a:lvl5pPr>
              <a:defRPr sz="1350" b="0">
                <a:solidFill>
                  <a:srgbClr val="BCBCBC"/>
                </a:solidFill>
                <a:latin typeface="Nimbus Sans"/>
                <a:ea typeface="Nimbus Sans"/>
                <a:cs typeface="Nimbus Sans"/>
              </a:defRPr>
            </a:lvl5pPr>
            <a:lvl6pPr>
              <a:defRPr sz="1350" b="0">
                <a:solidFill>
                  <a:srgbClr val="BCBCBC"/>
                </a:solidFill>
                <a:latin typeface="Nimbus Sans"/>
                <a:ea typeface="Nimbus Sans"/>
                <a:cs typeface="Nimbus Sans"/>
              </a:defRPr>
            </a:lvl6pPr>
            <a:lvl7pPr>
              <a:defRPr sz="1350" b="0">
                <a:solidFill>
                  <a:srgbClr val="BCBCBC"/>
                </a:solidFill>
                <a:latin typeface="Nimbus Sans"/>
                <a:ea typeface="Nimbus Sans"/>
                <a:cs typeface="Nimbus Sans"/>
              </a:defRPr>
            </a:lvl7pPr>
            <a:lvl8pPr>
              <a:defRPr sz="1350" b="0">
                <a:solidFill>
                  <a:srgbClr val="BCBCBC"/>
                </a:solidFill>
                <a:latin typeface="Nimbus Sans"/>
                <a:ea typeface="Nimbus Sans"/>
                <a:cs typeface="Nimbus Sans"/>
              </a:defRPr>
            </a:lvl8pPr>
            <a:lvl9pPr>
              <a:defRPr sz="1350" b="0">
                <a:solidFill>
                  <a:srgbClr val="BCBCBC"/>
                </a:solidFill>
                <a:latin typeface="Nimbus Sans"/>
                <a:ea typeface="Nimbus Sans"/>
                <a:cs typeface="Nimbus Sans"/>
              </a:defRPr>
            </a:lvl9pPr>
          </a:lstStyle>
          <a:p xmlns:a="http://schemas.openxmlformats.org/drawingml/2006/main">
            <a:pPr>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07</a:t>
            </a:r>
          </a:p>
        </p:txBody>
      </p:sp>
      <p:sp>
        <p:nvSpPr>
          <p:cNvPr id="6" name="text-5">
            <a:extLst xmlns:a="http://schemas.openxmlformats.org/drawingml/2006/main">
              <a:ext uri="{FF2B5EF4-FFF2-40B4-BE49-F238E27FC236}">
                <a16:creationId xmlns:a16="http://schemas.microsoft.com/office/drawing/2014/main" id="{3CA8D2FA-F180-449E-B412-7E34AC8DE035}"/>
              </a:ext>
            </a:extLst>
          </p:cNvPr>
          <p:cNvSpPr>
            <a:spLocks xmlns:a="http://schemas.openxmlformats.org/drawingml/2006/main" noGrp="1"/>
          </p:cNvSpPr>
          <p:nvPr/>
        </p:nvSpPr>
        <p:spPr>
          <a:xfrm xmlns:a="http://schemas.openxmlformats.org/drawingml/2006/main">
            <a:off x="609600" y="1952625"/>
            <a:ext cx="109728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350" b="1">
                <a:solidFill>
                  <a:srgbClr val="FAFAFA"/>
                </a:solidFill>
                <a:latin typeface="Nimbus Sans"/>
                <a:ea typeface="Nimbus Sans"/>
                <a:cs typeface="Nimbus Sans"/>
              </a:defRPr>
            </a:defPPr>
            <a:lvl1pPr>
              <a:defRPr sz="4350" b="1">
                <a:solidFill>
                  <a:srgbClr val="FAFAFA"/>
                </a:solidFill>
                <a:latin typeface="Nimbus Sans"/>
                <a:ea typeface="Nimbus Sans"/>
                <a:cs typeface="Nimbus Sans"/>
              </a:defRPr>
            </a:lvl1pPr>
            <a:lvl2pPr>
              <a:defRPr sz="4350" b="1">
                <a:solidFill>
                  <a:srgbClr val="FAFAFA"/>
                </a:solidFill>
                <a:latin typeface="Nimbus Sans"/>
                <a:ea typeface="Nimbus Sans"/>
                <a:cs typeface="Nimbus Sans"/>
              </a:defRPr>
            </a:lvl2pPr>
            <a:lvl3pPr>
              <a:defRPr sz="4350" b="1">
                <a:solidFill>
                  <a:srgbClr val="FAFAFA"/>
                </a:solidFill>
                <a:latin typeface="Nimbus Sans"/>
                <a:ea typeface="Nimbus Sans"/>
                <a:cs typeface="Nimbus Sans"/>
              </a:defRPr>
            </a:lvl3pPr>
            <a:lvl4pPr>
              <a:defRPr sz="4350" b="1">
                <a:solidFill>
                  <a:srgbClr val="FAFAFA"/>
                </a:solidFill>
                <a:latin typeface="Nimbus Sans"/>
                <a:ea typeface="Nimbus Sans"/>
                <a:cs typeface="Nimbus Sans"/>
              </a:defRPr>
            </a:lvl4pPr>
            <a:lvl5pPr>
              <a:defRPr sz="4350" b="1">
                <a:solidFill>
                  <a:srgbClr val="FAFAFA"/>
                </a:solidFill>
                <a:latin typeface="Nimbus Sans"/>
                <a:ea typeface="Nimbus Sans"/>
                <a:cs typeface="Nimbus Sans"/>
              </a:defRPr>
            </a:lvl5pPr>
            <a:lvl6pPr>
              <a:defRPr sz="4350" b="1">
                <a:solidFill>
                  <a:srgbClr val="FAFAFA"/>
                </a:solidFill>
                <a:latin typeface="Nimbus Sans"/>
                <a:ea typeface="Nimbus Sans"/>
                <a:cs typeface="Nimbus Sans"/>
              </a:defRPr>
            </a:lvl6pPr>
            <a:lvl7pPr>
              <a:defRPr sz="4350" b="1">
                <a:solidFill>
                  <a:srgbClr val="FAFAFA"/>
                </a:solidFill>
                <a:latin typeface="Nimbus Sans"/>
                <a:ea typeface="Nimbus Sans"/>
                <a:cs typeface="Nimbus Sans"/>
              </a:defRPr>
            </a:lvl7pPr>
            <a:lvl8pPr>
              <a:defRPr sz="4350" b="1">
                <a:solidFill>
                  <a:srgbClr val="FAFAFA"/>
                </a:solidFill>
                <a:latin typeface="Nimbus Sans"/>
                <a:ea typeface="Nimbus Sans"/>
                <a:cs typeface="Nimbus Sans"/>
              </a:defRPr>
            </a:lvl8pPr>
            <a:lvl9pPr>
              <a:defRPr sz="4350" b="1">
                <a:solidFill>
                  <a:srgbClr val="FAFAFA"/>
                </a:solidFill>
                <a:latin typeface="Nimbus Sans"/>
                <a:ea typeface="Nimbus Sans"/>
                <a:cs typeface="Nimbus Sans"/>
              </a:defRPr>
            </a:lvl9pPr>
          </a:lstStyle>
          <a:p xmlns:a="http://schemas.openxmlformats.org/drawingml/2006/main">
            <a:pPr>
              <a:defRPr sz="4350" b="1">
                <a:solidFill>
                  <a:srgbClr val="FAFAFA"/>
                </a:solidFill>
                <a:latin typeface="Nimbus Sans"/>
                <a:ea typeface="Nimbus Sans"/>
                <a:cs typeface="Nimbus Sans"/>
              </a:defRPr>
            </a:pPr>
            <a:r>
              <a:rPr sz="4350" b="1">
                <a:solidFill>
                  <a:srgbClr val="FAFAFA"/>
                </a:solidFill>
                <a:latin typeface="Nimbus Sans"/>
                <a:ea typeface="Nimbus Sans"/>
                <a:cs typeface="Nimbus Sans"/>
              </a:rPr>
              <a:t>Dr. Rocco de Filippis</a:t>
            </a:r>
          </a:p>
        </p:txBody>
      </p:sp>
      <p:sp>
        <p:nvSpPr>
          <p:cNvPr id="7" name="text-6">
            <a:extLst xmlns:a="http://schemas.openxmlformats.org/drawingml/2006/main">
              <a:ext uri="{FF2B5EF4-FFF2-40B4-BE49-F238E27FC236}">
                <a16:creationId xmlns:a16="http://schemas.microsoft.com/office/drawing/2014/main" id="{834A0640-8EEA-4D94-8AA3-7E743283186E}"/>
              </a:ext>
            </a:extLst>
          </p:cNvPr>
          <p:cNvSpPr>
            <a:spLocks xmlns:a="http://schemas.openxmlformats.org/drawingml/2006/main" noGrp="1"/>
          </p:cNvSpPr>
          <p:nvPr/>
        </p:nvSpPr>
        <p:spPr>
          <a:xfrm xmlns:a="http://schemas.openxmlformats.org/drawingml/2006/main">
            <a:off x="609600" y="2962275"/>
            <a:ext cx="109728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325" b="0">
                <a:solidFill>
                  <a:srgbClr val="BCBCBC"/>
                </a:solidFill>
                <a:latin typeface="Nimbus Sans"/>
                <a:ea typeface="Nimbus Sans"/>
                <a:cs typeface="Nimbus Sans"/>
              </a:defRPr>
            </a:defPPr>
            <a:lvl1pPr>
              <a:defRPr sz="2325" b="0">
                <a:solidFill>
                  <a:srgbClr val="BCBCBC"/>
                </a:solidFill>
                <a:latin typeface="Nimbus Sans"/>
                <a:ea typeface="Nimbus Sans"/>
                <a:cs typeface="Nimbus Sans"/>
              </a:defRPr>
            </a:lvl1pPr>
            <a:lvl2pPr>
              <a:defRPr sz="2325" b="0">
                <a:solidFill>
                  <a:srgbClr val="BCBCBC"/>
                </a:solidFill>
                <a:latin typeface="Nimbus Sans"/>
                <a:ea typeface="Nimbus Sans"/>
                <a:cs typeface="Nimbus Sans"/>
              </a:defRPr>
            </a:lvl2pPr>
            <a:lvl3pPr>
              <a:defRPr sz="2325" b="0">
                <a:solidFill>
                  <a:srgbClr val="BCBCBC"/>
                </a:solidFill>
                <a:latin typeface="Nimbus Sans"/>
                <a:ea typeface="Nimbus Sans"/>
                <a:cs typeface="Nimbus Sans"/>
              </a:defRPr>
            </a:lvl3pPr>
            <a:lvl4pPr>
              <a:defRPr sz="2325" b="0">
                <a:solidFill>
                  <a:srgbClr val="BCBCBC"/>
                </a:solidFill>
                <a:latin typeface="Nimbus Sans"/>
                <a:ea typeface="Nimbus Sans"/>
                <a:cs typeface="Nimbus Sans"/>
              </a:defRPr>
            </a:lvl4pPr>
            <a:lvl5pPr>
              <a:defRPr sz="2325" b="0">
                <a:solidFill>
                  <a:srgbClr val="BCBCBC"/>
                </a:solidFill>
                <a:latin typeface="Nimbus Sans"/>
                <a:ea typeface="Nimbus Sans"/>
                <a:cs typeface="Nimbus Sans"/>
              </a:defRPr>
            </a:lvl5pPr>
            <a:lvl6pPr>
              <a:defRPr sz="2325" b="0">
                <a:solidFill>
                  <a:srgbClr val="BCBCBC"/>
                </a:solidFill>
                <a:latin typeface="Nimbus Sans"/>
                <a:ea typeface="Nimbus Sans"/>
                <a:cs typeface="Nimbus Sans"/>
              </a:defRPr>
            </a:lvl6pPr>
            <a:lvl7pPr>
              <a:defRPr sz="2325" b="0">
                <a:solidFill>
                  <a:srgbClr val="BCBCBC"/>
                </a:solidFill>
                <a:latin typeface="Nimbus Sans"/>
                <a:ea typeface="Nimbus Sans"/>
                <a:cs typeface="Nimbus Sans"/>
              </a:defRPr>
            </a:lvl7pPr>
            <a:lvl8pPr>
              <a:defRPr sz="2325" b="0">
                <a:solidFill>
                  <a:srgbClr val="BCBCBC"/>
                </a:solidFill>
                <a:latin typeface="Nimbus Sans"/>
                <a:ea typeface="Nimbus Sans"/>
                <a:cs typeface="Nimbus Sans"/>
              </a:defRPr>
            </a:lvl8pPr>
            <a:lvl9pPr>
              <a:defRPr sz="2325" b="0">
                <a:solidFill>
                  <a:srgbClr val="BCBCBC"/>
                </a:solidFill>
                <a:latin typeface="Nimbus Sans"/>
                <a:ea typeface="Nimbus Sans"/>
                <a:cs typeface="Nimbus Sans"/>
              </a:defRPr>
            </a:lvl9pPr>
          </a:lstStyle>
          <a:p xmlns:a="http://schemas.openxmlformats.org/drawingml/2006/main">
            <a:pPr>
              <a:defRPr sz="2325" b="0">
                <a:solidFill>
                  <a:srgbClr val="BCBCBC"/>
                </a:solidFill>
                <a:latin typeface="Nimbus Sans"/>
                <a:ea typeface="Nimbus Sans"/>
                <a:cs typeface="Nimbus Sans"/>
              </a:defRPr>
            </a:pPr>
            <a:r>
              <a:rPr sz="2325" b="0">
                <a:solidFill>
                  <a:srgbClr val="BCBCBC"/>
                </a:solidFill>
                <a:latin typeface="Nimbus Sans"/>
                <a:ea typeface="Nimbus Sans"/>
                <a:cs typeface="Nimbus Sans"/>
              </a:rPr>
              <a:t>Clinical psychiatry, forensic consultancy and research</a:t>
            </a:r>
          </a:p>
        </p:txBody>
      </p:sp>
      <p:sp>
        <p:nvSpPr>
          <p:cNvPr id="8" name="text-7">
            <a:extLst xmlns:a="http://schemas.openxmlformats.org/drawingml/2006/main">
              <a:ext uri="{FF2B5EF4-FFF2-40B4-BE49-F238E27FC236}">
                <a16:creationId xmlns:a16="http://schemas.microsoft.com/office/drawing/2014/main" id="{F652D24B-2D1C-4136-8488-B39B49ED5080}"/>
              </a:ext>
            </a:extLst>
          </p:cNvPr>
          <p:cNvSpPr>
            <a:spLocks xmlns:a="http://schemas.openxmlformats.org/drawingml/2006/main" noGrp="1"/>
          </p:cNvSpPr>
          <p:nvPr/>
        </p:nvSpPr>
        <p:spPr>
          <a:xfrm xmlns:a="http://schemas.openxmlformats.org/drawingml/2006/main">
            <a:off x="609600" y="3895725"/>
            <a:ext cx="109728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825" b="1">
                <a:solidFill>
                  <a:srgbClr val="F06B72"/>
                </a:solidFill>
                <a:latin typeface="Nimbus Sans"/>
                <a:ea typeface="Nimbus Sans"/>
                <a:cs typeface="Nimbus Sans"/>
              </a:defRPr>
            </a:defPPr>
            <a:lvl1pPr>
              <a:defRPr sz="3825" b="1">
                <a:solidFill>
                  <a:srgbClr val="F06B72"/>
                </a:solidFill>
                <a:latin typeface="Nimbus Sans"/>
                <a:ea typeface="Nimbus Sans"/>
                <a:cs typeface="Nimbus Sans"/>
              </a:defRPr>
            </a:lvl1pPr>
            <a:lvl2pPr>
              <a:defRPr sz="3825" b="1">
                <a:solidFill>
                  <a:srgbClr val="F06B72"/>
                </a:solidFill>
                <a:latin typeface="Nimbus Sans"/>
                <a:ea typeface="Nimbus Sans"/>
                <a:cs typeface="Nimbus Sans"/>
              </a:defRPr>
            </a:lvl2pPr>
            <a:lvl3pPr>
              <a:defRPr sz="3825" b="1">
                <a:solidFill>
                  <a:srgbClr val="F06B72"/>
                </a:solidFill>
                <a:latin typeface="Nimbus Sans"/>
                <a:ea typeface="Nimbus Sans"/>
                <a:cs typeface="Nimbus Sans"/>
              </a:defRPr>
            </a:lvl3pPr>
            <a:lvl4pPr>
              <a:defRPr sz="3825" b="1">
                <a:solidFill>
                  <a:srgbClr val="F06B72"/>
                </a:solidFill>
                <a:latin typeface="Nimbus Sans"/>
                <a:ea typeface="Nimbus Sans"/>
                <a:cs typeface="Nimbus Sans"/>
              </a:defRPr>
            </a:lvl4pPr>
            <a:lvl5pPr>
              <a:defRPr sz="3825" b="1">
                <a:solidFill>
                  <a:srgbClr val="F06B72"/>
                </a:solidFill>
                <a:latin typeface="Nimbus Sans"/>
                <a:ea typeface="Nimbus Sans"/>
                <a:cs typeface="Nimbus Sans"/>
              </a:defRPr>
            </a:lvl5pPr>
            <a:lvl6pPr>
              <a:defRPr sz="3825" b="1">
                <a:solidFill>
                  <a:srgbClr val="F06B72"/>
                </a:solidFill>
                <a:latin typeface="Nimbus Sans"/>
                <a:ea typeface="Nimbus Sans"/>
                <a:cs typeface="Nimbus Sans"/>
              </a:defRPr>
            </a:lvl6pPr>
            <a:lvl7pPr>
              <a:defRPr sz="3825" b="1">
                <a:solidFill>
                  <a:srgbClr val="F06B72"/>
                </a:solidFill>
                <a:latin typeface="Nimbus Sans"/>
                <a:ea typeface="Nimbus Sans"/>
                <a:cs typeface="Nimbus Sans"/>
              </a:defRPr>
            </a:lvl7pPr>
            <a:lvl8pPr>
              <a:defRPr sz="3825" b="1">
                <a:solidFill>
                  <a:srgbClr val="F06B72"/>
                </a:solidFill>
                <a:latin typeface="Nimbus Sans"/>
                <a:ea typeface="Nimbus Sans"/>
                <a:cs typeface="Nimbus Sans"/>
              </a:defRPr>
            </a:lvl8pPr>
            <a:lvl9pPr>
              <a:defRPr sz="3825" b="1">
                <a:solidFill>
                  <a:srgbClr val="F06B72"/>
                </a:solidFill>
                <a:latin typeface="Nimbus Sans"/>
                <a:ea typeface="Nimbus Sans"/>
                <a:cs typeface="Nimbus Sans"/>
              </a:defRPr>
            </a:lvl9pPr>
          </a:lstStyle>
          <a:p xmlns:a="http://schemas.openxmlformats.org/drawingml/2006/main">
            <a:pPr>
              <a:defRPr sz="3825" b="1">
                <a:solidFill>
                  <a:srgbClr val="F06B72"/>
                </a:solidFill>
                <a:latin typeface="Nimbus Sans"/>
                <a:ea typeface="Nimbus Sans"/>
                <a:cs typeface="Nimbus Sans"/>
              </a:defRPr>
            </a:pPr>
            <a:r>
              <a:rPr sz="3825" b="1">
                <a:solidFill>
                  <a:srgbClr val="F06B72"/>
                </a:solidFill>
                <a:latin typeface="Nimbus Sans"/>
                <a:ea typeface="Nimbus Sans"/>
                <a:cs typeface="Nimbus Sans"/>
              </a:rPr>
              <a:t>droccod@gmail.com</a:t>
            </a:r>
          </a:p>
        </p:txBody>
      </p:sp>
      <p:sp>
        <p:nvSpPr>
          <p:cNvPr id="9" name="text-8">
            <a:extLst xmlns:a="http://schemas.openxmlformats.org/drawingml/2006/main">
              <a:ext uri="{FF2B5EF4-FFF2-40B4-BE49-F238E27FC236}">
                <a16:creationId xmlns:a16="http://schemas.microsoft.com/office/drawing/2014/main" id="{0729DE5C-F4AA-42A4-A289-6EBB25DDBF79}"/>
              </a:ext>
            </a:extLst>
          </p:cNvPr>
          <p:cNvSpPr>
            <a:spLocks xmlns:a="http://schemas.openxmlformats.org/drawingml/2006/main" noGrp="1"/>
          </p:cNvSpPr>
          <p:nvPr/>
        </p:nvSpPr>
        <p:spPr>
          <a:xfrm xmlns:a="http://schemas.openxmlformats.org/drawingml/2006/main">
            <a:off x="609600" y="4772025"/>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FAFAFA"/>
                </a:solidFill>
                <a:latin typeface="Nimbus Sans"/>
                <a:ea typeface="Nimbus Sans"/>
                <a:cs typeface="Nimbus Sans"/>
              </a:defRPr>
            </a:defPPr>
            <a:lvl1pPr>
              <a:defRPr sz="2175" b="0">
                <a:solidFill>
                  <a:srgbClr val="FAFAFA"/>
                </a:solidFill>
                <a:latin typeface="Nimbus Sans"/>
                <a:ea typeface="Nimbus Sans"/>
                <a:cs typeface="Nimbus Sans"/>
              </a:defRPr>
            </a:lvl1pPr>
            <a:lvl2pPr>
              <a:defRPr sz="2175" b="0">
                <a:solidFill>
                  <a:srgbClr val="FAFAFA"/>
                </a:solidFill>
                <a:latin typeface="Nimbus Sans"/>
                <a:ea typeface="Nimbus Sans"/>
                <a:cs typeface="Nimbus Sans"/>
              </a:defRPr>
            </a:lvl2pPr>
            <a:lvl3pPr>
              <a:defRPr sz="2175" b="0">
                <a:solidFill>
                  <a:srgbClr val="FAFAFA"/>
                </a:solidFill>
                <a:latin typeface="Nimbus Sans"/>
                <a:ea typeface="Nimbus Sans"/>
                <a:cs typeface="Nimbus Sans"/>
              </a:defRPr>
            </a:lvl3pPr>
            <a:lvl4pPr>
              <a:defRPr sz="2175" b="0">
                <a:solidFill>
                  <a:srgbClr val="FAFAFA"/>
                </a:solidFill>
                <a:latin typeface="Nimbus Sans"/>
                <a:ea typeface="Nimbus Sans"/>
                <a:cs typeface="Nimbus Sans"/>
              </a:defRPr>
            </a:lvl4pPr>
            <a:lvl5pPr>
              <a:defRPr sz="2175" b="0">
                <a:solidFill>
                  <a:srgbClr val="FAFAFA"/>
                </a:solidFill>
                <a:latin typeface="Nimbus Sans"/>
                <a:ea typeface="Nimbus Sans"/>
                <a:cs typeface="Nimbus Sans"/>
              </a:defRPr>
            </a:lvl5pPr>
            <a:lvl6pPr>
              <a:defRPr sz="2175" b="0">
                <a:solidFill>
                  <a:srgbClr val="FAFAFA"/>
                </a:solidFill>
                <a:latin typeface="Nimbus Sans"/>
                <a:ea typeface="Nimbus Sans"/>
                <a:cs typeface="Nimbus Sans"/>
              </a:defRPr>
            </a:lvl6pPr>
            <a:lvl7pPr>
              <a:defRPr sz="2175" b="0">
                <a:solidFill>
                  <a:srgbClr val="FAFAFA"/>
                </a:solidFill>
                <a:latin typeface="Nimbus Sans"/>
                <a:ea typeface="Nimbus Sans"/>
                <a:cs typeface="Nimbus Sans"/>
              </a:defRPr>
            </a:lvl7pPr>
            <a:lvl8pPr>
              <a:defRPr sz="2175" b="0">
                <a:solidFill>
                  <a:srgbClr val="FAFAFA"/>
                </a:solidFill>
                <a:latin typeface="Nimbus Sans"/>
                <a:ea typeface="Nimbus Sans"/>
                <a:cs typeface="Nimbus Sans"/>
              </a:defRPr>
            </a:lvl8pPr>
            <a:lvl9pPr>
              <a:defRPr sz="2175" b="0">
                <a:solidFill>
                  <a:srgbClr val="FAFAFA"/>
                </a:solidFill>
                <a:latin typeface="Nimbus Sans"/>
                <a:ea typeface="Nimbus Sans"/>
                <a:cs typeface="Nimbus Sans"/>
              </a:defRPr>
            </a:lvl9pPr>
          </a:lstStyle>
          <a:p xmlns:a="http://schemas.openxmlformats.org/drawingml/2006/main">
            <a:pPr>
              <a:defRPr sz="2175" b="0">
                <a:solidFill>
                  <a:srgbClr val="FAFAFA"/>
                </a:solidFill>
                <a:latin typeface="Nimbus Sans"/>
                <a:ea typeface="Nimbus Sans"/>
                <a:cs typeface="Nimbus Sans"/>
              </a:defRPr>
            </a:pPr>
            <a:r>
              <a:rPr sz="2175" b="0">
                <a:solidFill>
                  <a:srgbClr val="FAFAFA"/>
                </a:solidFill>
                <a:latin typeface="Nimbus Sans"/>
                <a:ea typeface="Nimbus Sans"/>
                <a:cs typeface="Nimbus Sans"/>
              </a:rPr>
              <a:t>Clinical practice in France and Italy</a:t>
            </a:r>
          </a:p>
        </p:txBody>
      </p:sp>
      <p:sp>
        <p:nvSpPr>
          <p:cNvPr id="10" name="text-9">
            <a:extLst xmlns:a="http://schemas.openxmlformats.org/drawingml/2006/main">
              <a:ext uri="{FF2B5EF4-FFF2-40B4-BE49-F238E27FC236}">
                <a16:creationId xmlns:a16="http://schemas.microsoft.com/office/drawing/2014/main" id="{9C926D65-5709-4D84-8C1B-03B1E8C91374}"/>
              </a:ext>
            </a:extLst>
          </p:cNvPr>
          <p:cNvSpPr>
            <a:spLocks xmlns:a="http://schemas.openxmlformats.org/drawingml/2006/main" noGrp="1"/>
          </p:cNvSpPr>
          <p:nvPr/>
        </p:nvSpPr>
        <p:spPr>
          <a:xfrm xmlns:a="http://schemas.openxmlformats.org/drawingml/2006/main">
            <a:off x="609600" y="5476875"/>
            <a:ext cx="109728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75" b="0">
                <a:solidFill>
                  <a:srgbClr val="BCBCBC"/>
                </a:solidFill>
                <a:latin typeface="Nimbus Sans"/>
                <a:ea typeface="Nimbus Sans"/>
                <a:cs typeface="Nimbus Sans"/>
              </a:defRPr>
            </a:defPPr>
            <a:lvl1pPr>
              <a:defRPr sz="1875" b="0">
                <a:solidFill>
                  <a:srgbClr val="BCBCBC"/>
                </a:solidFill>
                <a:latin typeface="Nimbus Sans"/>
                <a:ea typeface="Nimbus Sans"/>
                <a:cs typeface="Nimbus Sans"/>
              </a:defRPr>
            </a:lvl1pPr>
            <a:lvl2pPr>
              <a:defRPr sz="1875" b="0">
                <a:solidFill>
                  <a:srgbClr val="BCBCBC"/>
                </a:solidFill>
                <a:latin typeface="Nimbus Sans"/>
                <a:ea typeface="Nimbus Sans"/>
                <a:cs typeface="Nimbus Sans"/>
              </a:defRPr>
            </a:lvl2pPr>
            <a:lvl3pPr>
              <a:defRPr sz="1875" b="0">
                <a:solidFill>
                  <a:srgbClr val="BCBCBC"/>
                </a:solidFill>
                <a:latin typeface="Nimbus Sans"/>
                <a:ea typeface="Nimbus Sans"/>
                <a:cs typeface="Nimbus Sans"/>
              </a:defRPr>
            </a:lvl3pPr>
            <a:lvl4pPr>
              <a:defRPr sz="1875" b="0">
                <a:solidFill>
                  <a:srgbClr val="BCBCBC"/>
                </a:solidFill>
                <a:latin typeface="Nimbus Sans"/>
                <a:ea typeface="Nimbus Sans"/>
                <a:cs typeface="Nimbus Sans"/>
              </a:defRPr>
            </a:lvl4pPr>
            <a:lvl5pPr>
              <a:defRPr sz="1875" b="0">
                <a:solidFill>
                  <a:srgbClr val="BCBCBC"/>
                </a:solidFill>
                <a:latin typeface="Nimbus Sans"/>
                <a:ea typeface="Nimbus Sans"/>
                <a:cs typeface="Nimbus Sans"/>
              </a:defRPr>
            </a:lvl5pPr>
            <a:lvl6pPr>
              <a:defRPr sz="1875" b="0">
                <a:solidFill>
                  <a:srgbClr val="BCBCBC"/>
                </a:solidFill>
                <a:latin typeface="Nimbus Sans"/>
                <a:ea typeface="Nimbus Sans"/>
                <a:cs typeface="Nimbus Sans"/>
              </a:defRPr>
            </a:lvl6pPr>
            <a:lvl7pPr>
              <a:defRPr sz="1875" b="0">
                <a:solidFill>
                  <a:srgbClr val="BCBCBC"/>
                </a:solidFill>
                <a:latin typeface="Nimbus Sans"/>
                <a:ea typeface="Nimbus Sans"/>
                <a:cs typeface="Nimbus Sans"/>
              </a:defRPr>
            </a:lvl7pPr>
            <a:lvl8pPr>
              <a:defRPr sz="1875" b="0">
                <a:solidFill>
                  <a:srgbClr val="BCBCBC"/>
                </a:solidFill>
                <a:latin typeface="Nimbus Sans"/>
                <a:ea typeface="Nimbus Sans"/>
                <a:cs typeface="Nimbus Sans"/>
              </a:defRPr>
            </a:lvl8pPr>
            <a:lvl9pPr>
              <a:defRPr sz="1875" b="0">
                <a:solidFill>
                  <a:srgbClr val="BCBCBC"/>
                </a:solidFill>
                <a:latin typeface="Nimbus Sans"/>
                <a:ea typeface="Nimbus Sans"/>
                <a:cs typeface="Nimbus Sans"/>
              </a:defRPr>
            </a:lvl9pPr>
          </a:lstStyle>
          <a:p xmlns:a="http://schemas.openxmlformats.org/drawingml/2006/main">
            <a:pPr>
              <a:defRPr sz="1875" b="0">
                <a:solidFill>
                  <a:srgbClr val="BCBCBC"/>
                </a:solidFill>
                <a:latin typeface="Nimbus Sans"/>
                <a:ea typeface="Nimbus Sans"/>
                <a:cs typeface="Nimbus Sans"/>
              </a:defRPr>
            </a:pPr>
            <a:r>
              <a:rPr sz="1875" b="0">
                <a:solidFill>
                  <a:srgbClr val="BCBCBC"/>
                </a:solidFill>
                <a:latin typeface="Nimbus Sans"/>
                <a:ea typeface="Nimbus Sans"/>
                <a:cs typeface="Nimbus Sans"/>
              </a:rPr>
              <a:t>ResearchGate profile and publications indexed in PubMed and dblp</a:t>
            </a:r>
          </a:p>
        </p:txBody>
      </p:sp>
    </p:spTree>
    <p:extLst>
      <p:ext uri="{BB962C8B-B14F-4D97-AF65-F5344CB8AC3E}">
        <p14:creationId xmlns:p14="http://schemas.microsoft.com/office/powerpoint/2010/main" val="174554907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2026-11-04T09:32:19.6720000Z</dcterms:created>
  <dcterms:modified xsi:type="dcterms:W3CDTF">2026-11-04T09:32:19.6720000Z</dcterms:modified>
</coreProperties>
</file>